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40"/>
  </p:notesMasterIdLst>
  <p:sldIdLst>
    <p:sldId id="256" r:id="rId2"/>
    <p:sldId id="257" r:id="rId3"/>
    <p:sldId id="289" r:id="rId4"/>
    <p:sldId id="264" r:id="rId5"/>
    <p:sldId id="292" r:id="rId6"/>
    <p:sldId id="296" r:id="rId7"/>
    <p:sldId id="295" r:id="rId8"/>
    <p:sldId id="298" r:id="rId9"/>
    <p:sldId id="299" r:id="rId10"/>
    <p:sldId id="300" r:id="rId11"/>
    <p:sldId id="301" r:id="rId12"/>
    <p:sldId id="335" r:id="rId13"/>
    <p:sldId id="302" r:id="rId14"/>
    <p:sldId id="303" r:id="rId15"/>
    <p:sldId id="297" r:id="rId16"/>
    <p:sldId id="330" r:id="rId17"/>
    <p:sldId id="331" r:id="rId18"/>
    <p:sldId id="304" r:id="rId19"/>
    <p:sldId id="307" r:id="rId20"/>
    <p:sldId id="306" r:id="rId21"/>
    <p:sldId id="336" r:id="rId22"/>
    <p:sldId id="320" r:id="rId23"/>
    <p:sldId id="305" r:id="rId24"/>
    <p:sldId id="337" r:id="rId25"/>
    <p:sldId id="332" r:id="rId26"/>
    <p:sldId id="308" r:id="rId27"/>
    <p:sldId id="309" r:id="rId28"/>
    <p:sldId id="310" r:id="rId29"/>
    <p:sldId id="311" r:id="rId30"/>
    <p:sldId id="312" r:id="rId31"/>
    <p:sldId id="313" r:id="rId32"/>
    <p:sldId id="315" r:id="rId33"/>
    <p:sldId id="316" r:id="rId34"/>
    <p:sldId id="318" r:id="rId35"/>
    <p:sldId id="327" r:id="rId36"/>
    <p:sldId id="324" r:id="rId37"/>
    <p:sldId id="325" r:id="rId38"/>
    <p:sldId id="326" r:id="rId39"/>
  </p:sldIdLst>
  <p:sldSz cx="9144000" cy="5143500" type="screen16x9"/>
  <p:notesSz cx="6858000" cy="9144000"/>
  <p:embeddedFontLst>
    <p:embeddedFont>
      <p:font typeface="Spinnaker" panose="020B0604020202020204" charset="0"/>
      <p:regular r:id="rId41"/>
    </p:embeddedFont>
    <p:embeddedFont>
      <p:font typeface="Montserrat Medium" panose="020B0604020202020204" charset="-52"/>
      <p:regular r:id="rId42"/>
      <p:bold r:id="rId43"/>
      <p:italic r:id="rId44"/>
      <p:boldItalic r:id="rId45"/>
    </p:embeddedFont>
    <p:embeddedFont>
      <p:font typeface="Montserrat Light" panose="020B0604020202020204" charset="-52"/>
      <p:regular r:id="rId46"/>
      <p:italic r:id="rId47"/>
    </p:embeddedFont>
    <p:embeddedFont>
      <p:font typeface="Bebas Neue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BDD3"/>
    <a:srgbClr val="ACB2BF"/>
    <a:srgbClr val="BED9F4"/>
    <a:srgbClr val="BED9F3"/>
    <a:srgbClr val="BEC3C3"/>
    <a:srgbClr val="EBEFF1"/>
    <a:srgbClr val="D9D9D9"/>
    <a:srgbClr val="BDE4FF"/>
    <a:srgbClr val="A1CDE2"/>
    <a:srgbClr val="B7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5426870-E0BC-43D1-A832-7B15CC9AEEB4}">
  <a:tblStyle styleId="{05426870-E0BC-43D1-A832-7B15CC9AEE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59"/>
    <p:restoredTop sz="94695"/>
  </p:normalViewPr>
  <p:slideViewPr>
    <p:cSldViewPr snapToGrid="0">
      <p:cViewPr>
        <p:scale>
          <a:sx n="83" d="100"/>
          <a:sy n="83" d="100"/>
        </p:scale>
        <p:origin x="-2772" y="-11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&#1051;&#1077;&#1085;&#1082;&#1072;\Desktop\&#1052;&#1040;&#1043;&#1048;&#1057;&#1058;&#1056;\&#1085;&#1072;&#1091;&#1095;&#1085;&#1099;&#1081;%20&#1089;&#1077;&#1084;&#1080;&#1085;&#1072;&#1088;\&#1072;&#1085;&#1072;&#1083;&#1080;&#1079;%20&#1072;&#1085;&#1082;&#1077;&#1090;\&#1091;&#1095;&#1080;&#1090;&#1077;&#1083;&#110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7;&#1085;&#1082;&#1072;\Desktop\&#1052;&#1040;&#1043;&#1048;&#1057;&#1058;&#1056;\&#1085;&#1072;&#1091;&#1095;&#1085;&#1099;&#1081;%20&#1089;&#1077;&#1084;&#1080;&#1085;&#1072;&#1088;\&#1072;&#1085;&#1072;&#1083;&#1080;&#1079;%20&#1072;&#1085;&#1082;&#1077;&#1090;\&#1076;&#1077;&#1090;&#1080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&#1051;&#1077;&#1085;&#1082;&#1072;\Desktop\&#1052;&#1040;&#1043;&#1048;&#1057;&#1058;&#1056;\&#1085;&#1072;&#1091;&#1095;&#1085;&#1099;&#1081;%20&#1089;&#1077;&#1084;&#1080;&#1085;&#1072;&#1088;\&#1072;&#1085;&#1072;&#1083;&#1080;&#1079;%20&#1072;&#1085;&#1082;&#1077;&#1090;\&#1076;&#1077;&#1090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06300795333804"/>
          <c:y val="0"/>
          <c:w val="0.45426977880525665"/>
          <c:h val="0.63794833970601184"/>
        </c:manualLayout>
      </c:layout>
      <c:pieChart>
        <c:varyColors val="1"/>
        <c:ser>
          <c:idx val="0"/>
          <c:order val="0"/>
          <c:tx>
            <c:strRef>
              <c:f>Лист1!$B$13</c:f>
              <c:strCache>
                <c:ptCount val="1"/>
                <c:pt idx="0">
                  <c:v>Нравится ли, по вашему мнению, детям работать в группе?</c:v>
                </c:pt>
              </c:strCache>
            </c:strRef>
          </c:tx>
          <c:spPr>
            <a:solidFill>
              <a:srgbClr val="D9D9D9"/>
            </a:solidFill>
          </c:spPr>
          <c:dPt>
            <c:idx val="0"/>
            <c:bubble3D val="0"/>
            <c:explosion val="33"/>
            <c:spPr>
              <a:solidFill>
                <a:srgbClr val="94BDD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85-3E4E-9C95-E2F476F1D188}"/>
              </c:ext>
            </c:extLst>
          </c:dPt>
          <c:dPt>
            <c:idx val="1"/>
            <c:bubble3D val="0"/>
            <c:spPr>
              <a:solidFill>
                <a:srgbClr val="ACB2B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85-3E4E-9C95-E2F476F1D188}"/>
              </c:ext>
            </c:extLst>
          </c:dPt>
          <c:cat>
            <c:strRef>
              <c:f>Лист1!$B$14:$E$15</c:f>
              <c:strCache>
                <c:ptCount val="2"/>
                <c:pt idx="0">
                  <c:v>    Да, им нравится групповая работа </c:v>
                </c:pt>
                <c:pt idx="1">
                  <c:v>    Нет, им комфортнее работать по одному</c:v>
                </c:pt>
              </c:strCache>
            </c:strRef>
          </c:cat>
          <c:val>
            <c:numRef>
              <c:f>Лист1!$G$14:$G$15</c:f>
              <c:numCache>
                <c:formatCode>0</c:formatCode>
                <c:ptCount val="2"/>
                <c:pt idx="0">
                  <c:v>93.939393939393938</c:v>
                </c:pt>
                <c:pt idx="1">
                  <c:v>6.0606060606060606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A85-3E4E-9C95-E2F476F1D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34727404722379"/>
          <c:y val="0.26745289024274205"/>
          <c:w val="0.62839163963305356"/>
          <c:h val="0.66352999197247864"/>
        </c:manualLayout>
      </c:layout>
      <c:pieChart>
        <c:varyColors val="1"/>
        <c:ser>
          <c:idx val="2"/>
          <c:order val="0"/>
          <c:tx>
            <c:strRef>
              <c:f>всего!$B$2</c:f>
              <c:strCache>
                <c:ptCount val="1"/>
                <c:pt idx="0">
                  <c:v>Нравится ли вам выполнять задания в парах?</c:v>
                </c:pt>
              </c:strCache>
            </c:strRef>
          </c:tx>
          <c:dPt>
            <c:idx val="0"/>
            <c:bubble3D val="0"/>
            <c:explosion val="23"/>
            <c:spPr>
              <a:solidFill>
                <a:srgbClr val="94BDD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DE-144A-95BC-5803E245155D}"/>
              </c:ext>
            </c:extLst>
          </c:dPt>
          <c:dPt>
            <c:idx val="1"/>
            <c:bubble3D val="0"/>
            <c:spPr>
              <a:solidFill>
                <a:srgbClr val="ACB2B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31DE-144A-95BC-5803E245155D}"/>
              </c:ext>
            </c:extLst>
          </c:dPt>
          <c:dLbls>
            <c:delete val="1"/>
          </c:dLbls>
          <c:cat>
            <c:strRef>
              <c:f>всего!$B$3:$F$4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всего!$H$3:$H$4</c:f>
              <c:numCache>
                <c:formatCode>0</c:formatCode>
                <c:ptCount val="2"/>
                <c:pt idx="0">
                  <c:v>85.281385281385283</c:v>
                </c:pt>
                <c:pt idx="1">
                  <c:v>14.718614718614718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1DE-144A-95BC-5803E245155D}"/>
            </c:ext>
          </c:extLst>
        </c:ser>
        <c:ser>
          <c:idx val="3"/>
          <c:order val="1"/>
          <c:tx>
            <c:strRef>
              <c:f>всего!$B$2</c:f>
              <c:strCache>
                <c:ptCount val="1"/>
                <c:pt idx="0">
                  <c:v>Нравится ли вам выполнять задания в парах?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1DE-144A-95BC-5803E24515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31DE-144A-95BC-5803E245155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всего!$B$3:$F$4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всего!$H$3:$H$4</c:f>
              <c:numCache>
                <c:formatCode>0</c:formatCode>
                <c:ptCount val="2"/>
                <c:pt idx="0">
                  <c:v>85.281385281385283</c:v>
                </c:pt>
                <c:pt idx="1">
                  <c:v>14.718614718614718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1DE-144A-95BC-5803E245155D}"/>
            </c:ext>
          </c:extLst>
        </c:ser>
        <c:ser>
          <c:idx val="1"/>
          <c:order val="2"/>
          <c:tx>
            <c:strRef>
              <c:f>всего!$B$2</c:f>
              <c:strCache>
                <c:ptCount val="1"/>
                <c:pt idx="0">
                  <c:v>Нравится ли вам выполнять задания в парах?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всего!$B$3:$F$4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всего!$H$3:$H$4</c:f>
              <c:numCache>
                <c:formatCode>0</c:formatCode>
                <c:ptCount val="2"/>
                <c:pt idx="0">
                  <c:v>85.281385281385283</c:v>
                </c:pt>
                <c:pt idx="1">
                  <c:v>14.718614718614718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1DE-144A-95BC-5803E245155D}"/>
            </c:ext>
          </c:extLst>
        </c:ser>
        <c:ser>
          <c:idx val="0"/>
          <c:order val="3"/>
          <c:tx>
            <c:strRef>
              <c:f>всего!$B$2</c:f>
              <c:strCache>
                <c:ptCount val="1"/>
                <c:pt idx="0">
                  <c:v>Нравится ли вам выполнять задания в парах?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31DE-144A-95BC-5803E24515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31DE-144A-95BC-5803E245155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всего!$B$3:$F$4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всего!$H$3:$H$4</c:f>
              <c:numCache>
                <c:formatCode>0</c:formatCode>
                <c:ptCount val="2"/>
                <c:pt idx="0">
                  <c:v>85.281385281385283</c:v>
                </c:pt>
                <c:pt idx="1">
                  <c:v>14.718614718614718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31DE-144A-95BC-5803E245155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 xmlns:c16r2="http://schemas.microsoft.com/office/drawing/2015/06/chart"/>
  </c:chart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всего!$X$6:$X$7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tx>
          <c:explosion val="14"/>
          <c:dPt>
            <c:idx val="0"/>
            <c:bubble3D val="0"/>
            <c:spPr>
              <a:solidFill>
                <a:srgbClr val="94BDD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6C-994F-971A-6DD150A6D539}"/>
              </c:ext>
            </c:extLst>
          </c:dPt>
          <c:dPt>
            <c:idx val="1"/>
            <c:bubble3D val="0"/>
            <c:spPr>
              <a:solidFill>
                <a:srgbClr val="ACB2B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6C-994F-971A-6DD150A6D539}"/>
              </c:ext>
            </c:extLst>
          </c:dPt>
          <c:val>
            <c:numRef>
              <c:f>всего!$Y$7:$Y$8</c:f>
              <c:numCache>
                <c:formatCode>General</c:formatCode>
                <c:ptCount val="2"/>
                <c:pt idx="0">
                  <c:v>92.3</c:v>
                </c:pt>
                <c:pt idx="1">
                  <c:v>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26C-994F-971A-6DD150A6D5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8814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31fdf5f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031fdf5f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031fdf5fd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031fdf5fd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871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058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835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31fdf5f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031fdf5f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224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97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16450" y="1354000"/>
            <a:ext cx="6311100" cy="20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 b="1">
                <a:latin typeface="Spinnaker"/>
                <a:ea typeface="Spinnaker"/>
                <a:cs typeface="Spinnaker"/>
                <a:sym typeface="Spinna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16450" y="3380027"/>
            <a:ext cx="6311100" cy="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10406355">
            <a:off x="-802242" y="3922562"/>
            <a:ext cx="5404339" cy="3116737"/>
          </a:xfrm>
          <a:custGeom>
            <a:avLst/>
            <a:gdLst/>
            <a:ahLst/>
            <a:cxnLst/>
            <a:rect l="l" t="t" r="r" b="b"/>
            <a:pathLst>
              <a:path w="62848" h="36246" extrusionOk="0">
                <a:moveTo>
                  <a:pt x="29418" y="1"/>
                </a:moveTo>
                <a:cubicBezTo>
                  <a:pt x="23186" y="1"/>
                  <a:pt x="16953" y="1205"/>
                  <a:pt x="11200" y="3601"/>
                </a:cubicBezTo>
                <a:cubicBezTo>
                  <a:pt x="6980" y="5358"/>
                  <a:pt x="3402" y="8170"/>
                  <a:pt x="1597" y="12511"/>
                </a:cubicBezTo>
                <a:cubicBezTo>
                  <a:pt x="1" y="16347"/>
                  <a:pt x="3947" y="19935"/>
                  <a:pt x="7422" y="20828"/>
                </a:cubicBezTo>
                <a:cubicBezTo>
                  <a:pt x="8580" y="21127"/>
                  <a:pt x="9759" y="21241"/>
                  <a:pt x="10948" y="21241"/>
                </a:cubicBezTo>
                <a:cubicBezTo>
                  <a:pt x="13167" y="21241"/>
                  <a:pt x="15419" y="20844"/>
                  <a:pt x="17627" y="20511"/>
                </a:cubicBezTo>
                <a:cubicBezTo>
                  <a:pt x="19203" y="20273"/>
                  <a:pt x="20828" y="20074"/>
                  <a:pt x="22428" y="20074"/>
                </a:cubicBezTo>
                <a:cubicBezTo>
                  <a:pt x="24271" y="20074"/>
                  <a:pt x="26081" y="20337"/>
                  <a:pt x="27745" y="21110"/>
                </a:cubicBezTo>
                <a:cubicBezTo>
                  <a:pt x="33061" y="23566"/>
                  <a:pt x="35052" y="30190"/>
                  <a:pt x="39701" y="33752"/>
                </a:cubicBezTo>
                <a:cubicBezTo>
                  <a:pt x="41910" y="35444"/>
                  <a:pt x="44648" y="36246"/>
                  <a:pt x="47416" y="36246"/>
                </a:cubicBezTo>
                <a:cubicBezTo>
                  <a:pt x="51200" y="36246"/>
                  <a:pt x="55039" y="34748"/>
                  <a:pt x="57652" y="31981"/>
                </a:cubicBezTo>
                <a:cubicBezTo>
                  <a:pt x="62178" y="27191"/>
                  <a:pt x="62847" y="19386"/>
                  <a:pt x="59684" y="13605"/>
                </a:cubicBezTo>
                <a:cubicBezTo>
                  <a:pt x="56782" y="8300"/>
                  <a:pt x="51273" y="4893"/>
                  <a:pt x="45592" y="2824"/>
                </a:cubicBezTo>
                <a:cubicBezTo>
                  <a:pt x="40422" y="939"/>
                  <a:pt x="34920" y="1"/>
                  <a:pt x="29418" y="1"/>
                </a:cubicBezTo>
                <a:close/>
              </a:path>
            </a:pathLst>
          </a:custGeom>
          <a:solidFill>
            <a:srgbClr val="69B6DB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750860">
            <a:off x="7387158" y="-1172571"/>
            <a:ext cx="3268103" cy="486769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3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BLANK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1361850" y="1220100"/>
            <a:ext cx="6420300" cy="20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2"/>
          </p:nvPr>
        </p:nvSpPr>
        <p:spPr>
          <a:xfrm>
            <a:off x="1361850" y="3387000"/>
            <a:ext cx="6420300" cy="53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/>
          <p:nvPr/>
        </p:nvSpPr>
        <p:spPr>
          <a:xfrm rot="-10406355">
            <a:off x="-802242" y="3922562"/>
            <a:ext cx="5404339" cy="3116737"/>
          </a:xfrm>
          <a:custGeom>
            <a:avLst/>
            <a:gdLst/>
            <a:ahLst/>
            <a:cxnLst/>
            <a:rect l="l" t="t" r="r" b="b"/>
            <a:pathLst>
              <a:path w="62848" h="36246" extrusionOk="0">
                <a:moveTo>
                  <a:pt x="29418" y="1"/>
                </a:moveTo>
                <a:cubicBezTo>
                  <a:pt x="23186" y="1"/>
                  <a:pt x="16953" y="1205"/>
                  <a:pt x="11200" y="3601"/>
                </a:cubicBezTo>
                <a:cubicBezTo>
                  <a:pt x="6980" y="5358"/>
                  <a:pt x="3402" y="8170"/>
                  <a:pt x="1597" y="12511"/>
                </a:cubicBezTo>
                <a:cubicBezTo>
                  <a:pt x="1" y="16347"/>
                  <a:pt x="3947" y="19935"/>
                  <a:pt x="7422" y="20828"/>
                </a:cubicBezTo>
                <a:cubicBezTo>
                  <a:pt x="8580" y="21127"/>
                  <a:pt x="9759" y="21241"/>
                  <a:pt x="10948" y="21241"/>
                </a:cubicBezTo>
                <a:cubicBezTo>
                  <a:pt x="13167" y="21241"/>
                  <a:pt x="15419" y="20844"/>
                  <a:pt x="17627" y="20511"/>
                </a:cubicBezTo>
                <a:cubicBezTo>
                  <a:pt x="19203" y="20273"/>
                  <a:pt x="20828" y="20074"/>
                  <a:pt x="22428" y="20074"/>
                </a:cubicBezTo>
                <a:cubicBezTo>
                  <a:pt x="24271" y="20074"/>
                  <a:pt x="26081" y="20337"/>
                  <a:pt x="27745" y="21110"/>
                </a:cubicBezTo>
                <a:cubicBezTo>
                  <a:pt x="33061" y="23566"/>
                  <a:pt x="35052" y="30190"/>
                  <a:pt x="39701" y="33752"/>
                </a:cubicBezTo>
                <a:cubicBezTo>
                  <a:pt x="41910" y="35444"/>
                  <a:pt x="44648" y="36246"/>
                  <a:pt x="47416" y="36246"/>
                </a:cubicBezTo>
                <a:cubicBezTo>
                  <a:pt x="51200" y="36246"/>
                  <a:pt x="55039" y="34748"/>
                  <a:pt x="57652" y="31981"/>
                </a:cubicBezTo>
                <a:cubicBezTo>
                  <a:pt x="62178" y="27191"/>
                  <a:pt x="62847" y="19386"/>
                  <a:pt x="59684" y="13605"/>
                </a:cubicBezTo>
                <a:cubicBezTo>
                  <a:pt x="56782" y="8300"/>
                  <a:pt x="51273" y="4893"/>
                  <a:pt x="45592" y="2824"/>
                </a:cubicBezTo>
                <a:cubicBezTo>
                  <a:pt x="40422" y="939"/>
                  <a:pt x="34920" y="1"/>
                  <a:pt x="29418" y="1"/>
                </a:cubicBezTo>
                <a:close/>
              </a:path>
            </a:pathLst>
          </a:custGeom>
          <a:solidFill>
            <a:srgbClr val="1D315A">
              <a:alpha val="33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/>
          <p:nvPr/>
        </p:nvSpPr>
        <p:spPr>
          <a:xfrm rot="-750860">
            <a:off x="7387158" y="-1172571"/>
            <a:ext cx="3268103" cy="486769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69B6DB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CUSTOM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/>
          <p:nvPr/>
        </p:nvSpPr>
        <p:spPr>
          <a:xfrm rot="4609377">
            <a:off x="6128124" y="3699591"/>
            <a:ext cx="3268076" cy="486765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3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LANK_1_1_1_1_1_1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 rot="-9846091">
            <a:off x="-2194888" y="2734659"/>
            <a:ext cx="5982903" cy="3450314"/>
          </a:xfrm>
          <a:custGeom>
            <a:avLst/>
            <a:gdLst/>
            <a:ahLst/>
            <a:cxnLst/>
            <a:rect l="l" t="t" r="r" b="b"/>
            <a:pathLst>
              <a:path w="62848" h="36246" extrusionOk="0">
                <a:moveTo>
                  <a:pt x="29418" y="1"/>
                </a:moveTo>
                <a:cubicBezTo>
                  <a:pt x="23186" y="1"/>
                  <a:pt x="16953" y="1205"/>
                  <a:pt x="11200" y="3601"/>
                </a:cubicBezTo>
                <a:cubicBezTo>
                  <a:pt x="6980" y="5358"/>
                  <a:pt x="3402" y="8170"/>
                  <a:pt x="1597" y="12511"/>
                </a:cubicBezTo>
                <a:cubicBezTo>
                  <a:pt x="1" y="16347"/>
                  <a:pt x="3947" y="19935"/>
                  <a:pt x="7422" y="20828"/>
                </a:cubicBezTo>
                <a:cubicBezTo>
                  <a:pt x="8580" y="21127"/>
                  <a:pt x="9759" y="21241"/>
                  <a:pt x="10948" y="21241"/>
                </a:cubicBezTo>
                <a:cubicBezTo>
                  <a:pt x="13167" y="21241"/>
                  <a:pt x="15419" y="20844"/>
                  <a:pt x="17627" y="20511"/>
                </a:cubicBezTo>
                <a:cubicBezTo>
                  <a:pt x="19203" y="20273"/>
                  <a:pt x="20828" y="20074"/>
                  <a:pt x="22428" y="20074"/>
                </a:cubicBezTo>
                <a:cubicBezTo>
                  <a:pt x="24271" y="20074"/>
                  <a:pt x="26081" y="20337"/>
                  <a:pt x="27745" y="21110"/>
                </a:cubicBezTo>
                <a:cubicBezTo>
                  <a:pt x="33061" y="23566"/>
                  <a:pt x="35052" y="30190"/>
                  <a:pt x="39701" y="33752"/>
                </a:cubicBezTo>
                <a:cubicBezTo>
                  <a:pt x="41910" y="35444"/>
                  <a:pt x="44648" y="36246"/>
                  <a:pt x="47416" y="36246"/>
                </a:cubicBezTo>
                <a:cubicBezTo>
                  <a:pt x="51200" y="36246"/>
                  <a:pt x="55039" y="34748"/>
                  <a:pt x="57652" y="31981"/>
                </a:cubicBezTo>
                <a:cubicBezTo>
                  <a:pt x="62178" y="27191"/>
                  <a:pt x="62847" y="19386"/>
                  <a:pt x="59684" y="13605"/>
                </a:cubicBezTo>
                <a:cubicBezTo>
                  <a:pt x="56782" y="8300"/>
                  <a:pt x="51273" y="4893"/>
                  <a:pt x="45592" y="2824"/>
                </a:cubicBezTo>
                <a:cubicBezTo>
                  <a:pt x="40422" y="939"/>
                  <a:pt x="34920" y="1"/>
                  <a:pt x="29418" y="1"/>
                </a:cubicBezTo>
                <a:close/>
              </a:path>
            </a:pathLst>
          </a:custGeom>
          <a:solidFill>
            <a:srgbClr val="69B6DB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LANK_1_1_1_1_1_1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/>
          <p:nvPr/>
        </p:nvSpPr>
        <p:spPr>
          <a:xfrm rot="-1300538">
            <a:off x="6814748" y="-1613902"/>
            <a:ext cx="3761270" cy="560224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3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Title + 2 columns" type="twoColTx" userDrawn="1">
  <p:cSld name="Title + 2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 bwMode="auto"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 bwMode="auto">
          <a:xfrm>
            <a:off x="3844325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 bwMode="auto"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01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6400" y="2260050"/>
            <a:ext cx="7711200" cy="87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16400" y="1380450"/>
            <a:ext cx="7711200" cy="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16400" y="3063450"/>
            <a:ext cx="77112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 rot="-1274128">
            <a:off x="6986225" y="-1631428"/>
            <a:ext cx="3783336" cy="563511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69B6DB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rot="9900048">
            <a:off x="-1852897" y="1240141"/>
            <a:ext cx="3783296" cy="563505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3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0" y="535000"/>
            <a:ext cx="38571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572000" y="1273300"/>
            <a:ext cx="3857100" cy="3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2984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○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■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○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■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○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■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>
            <a:spLocks noGrp="1"/>
          </p:cNvSpPr>
          <p:nvPr>
            <p:ph type="pic" idx="2"/>
          </p:nvPr>
        </p:nvSpPr>
        <p:spPr>
          <a:xfrm>
            <a:off x="715100" y="852300"/>
            <a:ext cx="3438900" cy="343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" name="Google Shape;26;p4"/>
          <p:cNvSpPr/>
          <p:nvPr/>
        </p:nvSpPr>
        <p:spPr>
          <a:xfrm rot="-10619017">
            <a:off x="-1328714" y="4132091"/>
            <a:ext cx="5404402" cy="3116767"/>
          </a:xfrm>
          <a:custGeom>
            <a:avLst/>
            <a:gdLst/>
            <a:ahLst/>
            <a:cxnLst/>
            <a:rect l="l" t="t" r="r" b="b"/>
            <a:pathLst>
              <a:path w="62848" h="36246" extrusionOk="0">
                <a:moveTo>
                  <a:pt x="29418" y="1"/>
                </a:moveTo>
                <a:cubicBezTo>
                  <a:pt x="23186" y="1"/>
                  <a:pt x="16953" y="1205"/>
                  <a:pt x="11200" y="3601"/>
                </a:cubicBezTo>
                <a:cubicBezTo>
                  <a:pt x="6980" y="5358"/>
                  <a:pt x="3402" y="8170"/>
                  <a:pt x="1597" y="12511"/>
                </a:cubicBezTo>
                <a:cubicBezTo>
                  <a:pt x="1" y="16347"/>
                  <a:pt x="3947" y="19935"/>
                  <a:pt x="7422" y="20828"/>
                </a:cubicBezTo>
                <a:cubicBezTo>
                  <a:pt x="8580" y="21127"/>
                  <a:pt x="9759" y="21241"/>
                  <a:pt x="10948" y="21241"/>
                </a:cubicBezTo>
                <a:cubicBezTo>
                  <a:pt x="13167" y="21241"/>
                  <a:pt x="15419" y="20844"/>
                  <a:pt x="17627" y="20511"/>
                </a:cubicBezTo>
                <a:cubicBezTo>
                  <a:pt x="19203" y="20273"/>
                  <a:pt x="20828" y="20074"/>
                  <a:pt x="22428" y="20074"/>
                </a:cubicBezTo>
                <a:cubicBezTo>
                  <a:pt x="24271" y="20074"/>
                  <a:pt x="26081" y="20337"/>
                  <a:pt x="27745" y="21110"/>
                </a:cubicBezTo>
                <a:cubicBezTo>
                  <a:pt x="33061" y="23566"/>
                  <a:pt x="35052" y="30190"/>
                  <a:pt x="39701" y="33752"/>
                </a:cubicBezTo>
                <a:cubicBezTo>
                  <a:pt x="41910" y="35444"/>
                  <a:pt x="44648" y="36246"/>
                  <a:pt x="47416" y="36246"/>
                </a:cubicBezTo>
                <a:cubicBezTo>
                  <a:pt x="51200" y="36246"/>
                  <a:pt x="55039" y="34748"/>
                  <a:pt x="57652" y="31981"/>
                </a:cubicBezTo>
                <a:cubicBezTo>
                  <a:pt x="62178" y="27191"/>
                  <a:pt x="62847" y="19386"/>
                  <a:pt x="59684" y="13605"/>
                </a:cubicBezTo>
                <a:cubicBezTo>
                  <a:pt x="56782" y="8300"/>
                  <a:pt x="51273" y="4893"/>
                  <a:pt x="45592" y="2824"/>
                </a:cubicBezTo>
                <a:cubicBezTo>
                  <a:pt x="40422" y="939"/>
                  <a:pt x="34920" y="1"/>
                  <a:pt x="29418" y="1"/>
                </a:cubicBezTo>
                <a:close/>
              </a:path>
            </a:pathLst>
          </a:custGeom>
          <a:solidFill>
            <a:srgbClr val="69B6DB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 rot="-4500156">
            <a:off x="-3126352" y="-450872"/>
            <a:ext cx="5404399" cy="3116787"/>
          </a:xfrm>
          <a:custGeom>
            <a:avLst/>
            <a:gdLst/>
            <a:ahLst/>
            <a:cxnLst/>
            <a:rect l="l" t="t" r="r" b="b"/>
            <a:pathLst>
              <a:path w="62848" h="36246" extrusionOk="0">
                <a:moveTo>
                  <a:pt x="29418" y="1"/>
                </a:moveTo>
                <a:cubicBezTo>
                  <a:pt x="23186" y="1"/>
                  <a:pt x="16953" y="1205"/>
                  <a:pt x="11200" y="3601"/>
                </a:cubicBezTo>
                <a:cubicBezTo>
                  <a:pt x="6980" y="5358"/>
                  <a:pt x="3402" y="8170"/>
                  <a:pt x="1597" y="12511"/>
                </a:cubicBezTo>
                <a:cubicBezTo>
                  <a:pt x="1" y="16347"/>
                  <a:pt x="3947" y="19935"/>
                  <a:pt x="7422" y="20828"/>
                </a:cubicBezTo>
                <a:cubicBezTo>
                  <a:pt x="8580" y="21127"/>
                  <a:pt x="9759" y="21241"/>
                  <a:pt x="10948" y="21241"/>
                </a:cubicBezTo>
                <a:cubicBezTo>
                  <a:pt x="13167" y="21241"/>
                  <a:pt x="15419" y="20844"/>
                  <a:pt x="17627" y="20511"/>
                </a:cubicBezTo>
                <a:cubicBezTo>
                  <a:pt x="19203" y="20273"/>
                  <a:pt x="20828" y="20074"/>
                  <a:pt x="22428" y="20074"/>
                </a:cubicBezTo>
                <a:cubicBezTo>
                  <a:pt x="24271" y="20074"/>
                  <a:pt x="26081" y="20337"/>
                  <a:pt x="27745" y="21110"/>
                </a:cubicBezTo>
                <a:cubicBezTo>
                  <a:pt x="33061" y="23566"/>
                  <a:pt x="35052" y="30190"/>
                  <a:pt x="39701" y="33752"/>
                </a:cubicBezTo>
                <a:cubicBezTo>
                  <a:pt x="41910" y="35444"/>
                  <a:pt x="44648" y="36246"/>
                  <a:pt x="47416" y="36246"/>
                </a:cubicBezTo>
                <a:cubicBezTo>
                  <a:pt x="51200" y="36246"/>
                  <a:pt x="55039" y="34748"/>
                  <a:pt x="57652" y="31981"/>
                </a:cubicBezTo>
                <a:cubicBezTo>
                  <a:pt x="62178" y="27191"/>
                  <a:pt x="62847" y="19386"/>
                  <a:pt x="59684" y="13605"/>
                </a:cubicBezTo>
                <a:cubicBezTo>
                  <a:pt x="56782" y="8300"/>
                  <a:pt x="51273" y="4893"/>
                  <a:pt x="45592" y="2824"/>
                </a:cubicBezTo>
                <a:cubicBezTo>
                  <a:pt x="40422" y="939"/>
                  <a:pt x="34920" y="1"/>
                  <a:pt x="29418" y="1"/>
                </a:cubicBezTo>
                <a:close/>
              </a:path>
            </a:pathLst>
          </a:custGeom>
          <a:solidFill>
            <a:srgbClr val="69B6DB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 rot="5668310">
            <a:off x="6166155" y="3088384"/>
            <a:ext cx="3268122" cy="486772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3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715100" y="2335400"/>
            <a:ext cx="3516600" cy="155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715100" y="1875200"/>
            <a:ext cx="3516600" cy="53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4912401" y="2335400"/>
            <a:ext cx="3516600" cy="155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4912409" y="1875200"/>
            <a:ext cx="3516600" cy="53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/>
          <p:nvPr/>
        </p:nvSpPr>
        <p:spPr>
          <a:xfrm rot="-3982256">
            <a:off x="-1898070" y="-273755"/>
            <a:ext cx="3300660" cy="1903894"/>
          </a:xfrm>
          <a:custGeom>
            <a:avLst/>
            <a:gdLst/>
            <a:ahLst/>
            <a:cxnLst/>
            <a:rect l="l" t="t" r="r" b="b"/>
            <a:pathLst>
              <a:path w="62848" h="36246" extrusionOk="0">
                <a:moveTo>
                  <a:pt x="29418" y="1"/>
                </a:moveTo>
                <a:cubicBezTo>
                  <a:pt x="23186" y="1"/>
                  <a:pt x="16953" y="1205"/>
                  <a:pt x="11200" y="3601"/>
                </a:cubicBezTo>
                <a:cubicBezTo>
                  <a:pt x="6980" y="5358"/>
                  <a:pt x="3402" y="8170"/>
                  <a:pt x="1597" y="12511"/>
                </a:cubicBezTo>
                <a:cubicBezTo>
                  <a:pt x="1" y="16347"/>
                  <a:pt x="3947" y="19935"/>
                  <a:pt x="7422" y="20828"/>
                </a:cubicBezTo>
                <a:cubicBezTo>
                  <a:pt x="8580" y="21127"/>
                  <a:pt x="9759" y="21241"/>
                  <a:pt x="10948" y="21241"/>
                </a:cubicBezTo>
                <a:cubicBezTo>
                  <a:pt x="13167" y="21241"/>
                  <a:pt x="15419" y="20844"/>
                  <a:pt x="17627" y="20511"/>
                </a:cubicBezTo>
                <a:cubicBezTo>
                  <a:pt x="19203" y="20273"/>
                  <a:pt x="20828" y="20074"/>
                  <a:pt x="22428" y="20074"/>
                </a:cubicBezTo>
                <a:cubicBezTo>
                  <a:pt x="24271" y="20074"/>
                  <a:pt x="26081" y="20337"/>
                  <a:pt x="27745" y="21110"/>
                </a:cubicBezTo>
                <a:cubicBezTo>
                  <a:pt x="33061" y="23566"/>
                  <a:pt x="35052" y="30190"/>
                  <a:pt x="39701" y="33752"/>
                </a:cubicBezTo>
                <a:cubicBezTo>
                  <a:pt x="41910" y="35444"/>
                  <a:pt x="44648" y="36246"/>
                  <a:pt x="47416" y="36246"/>
                </a:cubicBezTo>
                <a:cubicBezTo>
                  <a:pt x="51200" y="36246"/>
                  <a:pt x="55039" y="34748"/>
                  <a:pt x="57652" y="31981"/>
                </a:cubicBezTo>
                <a:cubicBezTo>
                  <a:pt x="62178" y="27191"/>
                  <a:pt x="62847" y="19386"/>
                  <a:pt x="59684" y="13605"/>
                </a:cubicBezTo>
                <a:cubicBezTo>
                  <a:pt x="56782" y="8300"/>
                  <a:pt x="51273" y="4893"/>
                  <a:pt x="45592" y="2824"/>
                </a:cubicBezTo>
                <a:cubicBezTo>
                  <a:pt x="40422" y="939"/>
                  <a:pt x="34920" y="1"/>
                  <a:pt x="29418" y="1"/>
                </a:cubicBezTo>
                <a:close/>
              </a:path>
            </a:pathLst>
          </a:custGeom>
          <a:solidFill>
            <a:srgbClr val="69B6DB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2033550" y="3616925"/>
            <a:ext cx="5076900" cy="9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/>
          <p:nvPr/>
        </p:nvSpPr>
        <p:spPr>
          <a:xfrm rot="-750860">
            <a:off x="7387158" y="-1172571"/>
            <a:ext cx="3268103" cy="486769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69B6DB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 amt="30000"/>
          </a:blip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273300"/>
            <a:ext cx="7713900" cy="3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○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■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○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■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●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○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Char char="■"/>
              <a:defRPr sz="11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2" r:id="rId12"/>
    <p:sldLayoutId id="2147483664" r:id="rId13"/>
    <p:sldLayoutId id="2147483665" r:id="rId14"/>
    <p:sldLayoutId id="214748367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ctrTitle"/>
          </p:nvPr>
        </p:nvSpPr>
        <p:spPr>
          <a:xfrm>
            <a:off x="1039373" y="1648916"/>
            <a:ext cx="7065253" cy="20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/>
              <a:t>Развитие коммуникативных учебных действий в процессе групповых работ на занятиях по физике</a:t>
            </a:r>
            <a:endParaRPr sz="4000" dirty="0"/>
          </a:p>
        </p:txBody>
      </p:sp>
      <p:sp>
        <p:nvSpPr>
          <p:cNvPr id="4" name="Google Shape;152;p27">
            <a:extLst>
              <a:ext uri="{FF2B5EF4-FFF2-40B4-BE49-F238E27FC236}">
                <a16:creationId xmlns:a16="http://schemas.microsoft.com/office/drawing/2014/main" xmlns="" id="{81FA6BBD-CDC6-A242-51AF-0B7B6CF00496}"/>
              </a:ext>
            </a:extLst>
          </p:cNvPr>
          <p:cNvSpPr/>
          <p:nvPr/>
        </p:nvSpPr>
        <p:spPr>
          <a:xfrm rot="17007053">
            <a:off x="8196980" y="-1830887"/>
            <a:ext cx="3268130" cy="486773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DC0E8DF9-CD7C-12CB-99EA-570F849FA430}"/>
              </a:ext>
            </a:extLst>
          </p:cNvPr>
          <p:cNvSpPr/>
          <p:nvPr/>
        </p:nvSpPr>
        <p:spPr>
          <a:xfrm rot="20001432">
            <a:off x="-834506" y="2789147"/>
            <a:ext cx="3268130" cy="486773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9E124A-6138-4D73-7FD1-7B301D1BD588}"/>
              </a:ext>
            </a:extLst>
          </p:cNvPr>
          <p:cNvSpPr txBox="1"/>
          <p:nvPr/>
        </p:nvSpPr>
        <p:spPr>
          <a:xfrm>
            <a:off x="13203936" y="245059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A93595-267F-68B7-5EA8-C5CCFFA3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3272009"/>
            <a:ext cx="7711200" cy="879600"/>
          </a:xfrm>
        </p:spPr>
        <p:txBody>
          <a:bodyPr/>
          <a:lstStyle/>
          <a:p>
            <a:r>
              <a:rPr lang="ru-RU" sz="3200" dirty="0"/>
              <a:t>Структура коммуникации в группах должна учитывать ее цели и задачи. В зависимости от этого будут меняться каналы коммуникации, роли участников и иерархия взаимодействия</a:t>
            </a:r>
          </a:p>
        </p:txBody>
      </p:sp>
      <p:sp>
        <p:nvSpPr>
          <p:cNvPr id="4" name="Google Shape;71;p14">
            <a:extLst>
              <a:ext uri="{FF2B5EF4-FFF2-40B4-BE49-F238E27FC236}">
                <a16:creationId xmlns:a16="http://schemas.microsoft.com/office/drawing/2014/main" xmlns="" id="{6C9EAA53-6374-96E6-D1BF-9D058C19DFB6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10</a:t>
            </a:fld>
            <a:endParaRPr lang="en"/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6B97A631-1EB2-DEF7-9D35-BFB9C598F36C}"/>
              </a:ext>
            </a:extLst>
          </p:cNvPr>
          <p:cNvSpPr/>
          <p:nvPr/>
        </p:nvSpPr>
        <p:spPr>
          <a:xfrm rot="20417444">
            <a:off x="6796457" y="-998178"/>
            <a:ext cx="3916952" cy="487868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CB055C6F-49D1-7C99-24EC-3465ED7B8814}"/>
              </a:ext>
            </a:extLst>
          </p:cNvPr>
          <p:cNvSpPr/>
          <p:nvPr/>
        </p:nvSpPr>
        <p:spPr>
          <a:xfrm rot="9206757">
            <a:off x="-2102738" y="1139982"/>
            <a:ext cx="3816373" cy="578388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F7C62E79-E895-085A-0CA8-F6E9FCD6CC5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78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47;p36">
            <a:extLst>
              <a:ext uri="{FF2B5EF4-FFF2-40B4-BE49-F238E27FC236}">
                <a16:creationId xmlns:a16="http://schemas.microsoft.com/office/drawing/2014/main" xmlns="" id="{2F2B7345-327E-9741-F477-952E21F8AFBA}"/>
              </a:ext>
            </a:extLst>
          </p:cNvPr>
          <p:cNvSpPr/>
          <p:nvPr/>
        </p:nvSpPr>
        <p:spPr>
          <a:xfrm rot="18300586">
            <a:off x="3374419" y="1562278"/>
            <a:ext cx="2458500" cy="2100199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xmlns="" id="{F082474A-B636-3883-F9F8-5CA3C90F7192}"/>
              </a:ext>
            </a:extLst>
          </p:cNvPr>
          <p:cNvSpPr txBox="1"/>
          <p:nvPr/>
        </p:nvSpPr>
        <p:spPr bwMode="auto">
          <a:xfrm>
            <a:off x="3519391" y="1822594"/>
            <a:ext cx="2500330" cy="1161231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</a:rPr>
              <a:t>Положение человека в группе</a:t>
            </a:r>
            <a:endParaRPr sz="2800" b="1" dirty="0">
              <a:latin typeface="Spinnaker"/>
              <a:ea typeface="Spinnaker"/>
              <a:cs typeface="Spinnaker"/>
            </a:endParaRP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xmlns="" id="{EA0B6F50-20D4-B24D-CD48-CEC8E94DFCC4}"/>
              </a:ext>
            </a:extLst>
          </p:cNvPr>
          <p:cNvSpPr txBox="1"/>
          <p:nvPr/>
        </p:nvSpPr>
        <p:spPr bwMode="auto">
          <a:xfrm>
            <a:off x="3876660" y="246771"/>
            <a:ext cx="1657082" cy="473614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Статус</a:t>
            </a:r>
            <a:endParaRPr sz="2000" dirty="0"/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xmlns="" id="{A9E8A2FD-16BE-3826-9A69-854973055EF5}"/>
              </a:ext>
            </a:extLst>
          </p:cNvPr>
          <p:cNvSpPr txBox="1"/>
          <p:nvPr/>
        </p:nvSpPr>
        <p:spPr bwMode="auto">
          <a:xfrm>
            <a:off x="6775761" y="1287431"/>
            <a:ext cx="1657082" cy="473614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Позиция</a:t>
            </a:r>
            <a:endParaRPr sz="2000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7A9B11E0-A85F-47FC-CE7E-B0E7E0FBD9F7}"/>
              </a:ext>
            </a:extLst>
          </p:cNvPr>
          <p:cNvSpPr txBox="1"/>
          <p:nvPr/>
        </p:nvSpPr>
        <p:spPr bwMode="auto">
          <a:xfrm>
            <a:off x="767569" y="1287431"/>
            <a:ext cx="1657082" cy="473614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Роль</a:t>
            </a:r>
            <a:endParaRPr sz="2000" dirty="0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xmlns="" id="{4EE8BC2E-CFCA-9073-E34E-B4EAB90F7C94}"/>
              </a:ext>
            </a:extLst>
          </p:cNvPr>
          <p:cNvSpPr txBox="1"/>
          <p:nvPr/>
        </p:nvSpPr>
        <p:spPr bwMode="auto">
          <a:xfrm>
            <a:off x="2190095" y="3901619"/>
            <a:ext cx="2500330" cy="721040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Внутреннее восприятие</a:t>
            </a:r>
            <a:endParaRPr sz="2000" dirty="0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DA785309-3933-14A2-77B0-20B98EE3360C}"/>
              </a:ext>
            </a:extLst>
          </p:cNvPr>
          <p:cNvSpPr txBox="1"/>
          <p:nvPr/>
        </p:nvSpPr>
        <p:spPr bwMode="auto">
          <a:xfrm>
            <a:off x="4869872" y="3869908"/>
            <a:ext cx="2500330" cy="721040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Внешнее восприятие</a:t>
            </a:r>
            <a:endParaRPr sz="2000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1661C3A4-4136-AF05-A727-F3E2797F14A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05201" y="3270603"/>
            <a:ext cx="0" cy="735657"/>
          </a:xfrm>
          <a:prstGeom prst="straightConnector1">
            <a:avLst/>
          </a:prstGeom>
          <a:ln w="12700">
            <a:noFill/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4735E0EE-0FC3-4D9D-B253-D11B2DB26C8E}"/>
              </a:ext>
            </a:extLst>
          </p:cNvPr>
          <p:cNvCxnSpPr>
            <a:cxnSpLocks/>
          </p:cNvCxnSpPr>
          <p:nvPr/>
        </p:nvCxnSpPr>
        <p:spPr bwMode="auto">
          <a:xfrm>
            <a:off x="4537320" y="4091757"/>
            <a:ext cx="383251" cy="0"/>
          </a:xfrm>
          <a:prstGeom prst="straightConnector1">
            <a:avLst/>
          </a:prstGeom>
          <a:ln w="12700">
            <a:noFill/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DA457539-2381-83D3-AA0B-875E37560BE9}"/>
              </a:ext>
            </a:extLst>
          </p:cNvPr>
          <p:cNvCxnSpPr>
            <a:cxnSpLocks/>
          </p:cNvCxnSpPr>
          <p:nvPr/>
        </p:nvCxnSpPr>
        <p:spPr bwMode="auto">
          <a:xfrm>
            <a:off x="4537320" y="4235773"/>
            <a:ext cx="383251" cy="0"/>
          </a:xfrm>
          <a:prstGeom prst="straightConnector1">
            <a:avLst/>
          </a:prstGeom>
          <a:ln w="12700">
            <a:noFill/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Google Shape;183;p31">
            <a:extLst>
              <a:ext uri="{FF2B5EF4-FFF2-40B4-BE49-F238E27FC236}">
                <a16:creationId xmlns:a16="http://schemas.microsoft.com/office/drawing/2014/main" xmlns="" id="{81A835C2-C40D-1C12-4C07-EC8D51822842}"/>
              </a:ext>
            </a:extLst>
          </p:cNvPr>
          <p:cNvSpPr/>
          <p:nvPr/>
        </p:nvSpPr>
        <p:spPr>
          <a:xfrm>
            <a:off x="1622167" y="1799420"/>
            <a:ext cx="200700" cy="20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" name="Google Shape;196;p31">
            <a:extLst>
              <a:ext uri="{FF2B5EF4-FFF2-40B4-BE49-F238E27FC236}">
                <a16:creationId xmlns:a16="http://schemas.microsoft.com/office/drawing/2014/main" xmlns="" id="{B5601A0C-CA50-3031-474A-16B1CC00A71B}"/>
              </a:ext>
            </a:extLst>
          </p:cNvPr>
          <p:cNvCxnSpPr>
            <a:cxnSpLocks/>
            <a:stCxn id="19" idx="6"/>
          </p:cNvCxnSpPr>
          <p:nvPr/>
        </p:nvCxnSpPr>
        <p:spPr>
          <a:xfrm>
            <a:off x="1822867" y="1899770"/>
            <a:ext cx="1696524" cy="29648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83;p31">
            <a:extLst>
              <a:ext uri="{FF2B5EF4-FFF2-40B4-BE49-F238E27FC236}">
                <a16:creationId xmlns:a16="http://schemas.microsoft.com/office/drawing/2014/main" xmlns="" id="{8D7E4730-9C0F-DD0E-DE1E-7B08D6A014B1}"/>
              </a:ext>
            </a:extLst>
          </p:cNvPr>
          <p:cNvSpPr/>
          <p:nvPr/>
        </p:nvSpPr>
        <p:spPr>
          <a:xfrm>
            <a:off x="4713662" y="791125"/>
            <a:ext cx="200700" cy="20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" name="Google Shape;196;p31">
            <a:extLst>
              <a:ext uri="{FF2B5EF4-FFF2-40B4-BE49-F238E27FC236}">
                <a16:creationId xmlns:a16="http://schemas.microsoft.com/office/drawing/2014/main" xmlns="" id="{24DF82B9-1F0F-DCBF-D8C0-48EB190DA84F}"/>
              </a:ext>
            </a:extLst>
          </p:cNvPr>
          <p:cNvCxnSpPr>
            <a:cxnSpLocks/>
          </p:cNvCxnSpPr>
          <p:nvPr/>
        </p:nvCxnSpPr>
        <p:spPr>
          <a:xfrm>
            <a:off x="4828300" y="991825"/>
            <a:ext cx="0" cy="47978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183;p31">
            <a:extLst>
              <a:ext uri="{FF2B5EF4-FFF2-40B4-BE49-F238E27FC236}">
                <a16:creationId xmlns:a16="http://schemas.microsoft.com/office/drawing/2014/main" xmlns="" id="{760C25B7-1C79-C950-EC8E-8F5471E9FA60}"/>
              </a:ext>
            </a:extLst>
          </p:cNvPr>
          <p:cNvSpPr/>
          <p:nvPr/>
        </p:nvSpPr>
        <p:spPr>
          <a:xfrm>
            <a:off x="7508937" y="1801462"/>
            <a:ext cx="200700" cy="20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" name="Google Shape;196;p31">
            <a:extLst>
              <a:ext uri="{FF2B5EF4-FFF2-40B4-BE49-F238E27FC236}">
                <a16:creationId xmlns:a16="http://schemas.microsoft.com/office/drawing/2014/main" xmlns="" id="{9ECCB09E-EF44-0A77-627C-969A6DF552CB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5897181" y="1901812"/>
            <a:ext cx="1611756" cy="35079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183;p31">
            <a:extLst>
              <a:ext uri="{FF2B5EF4-FFF2-40B4-BE49-F238E27FC236}">
                <a16:creationId xmlns:a16="http://schemas.microsoft.com/office/drawing/2014/main" xmlns="" id="{6691D35F-E8BD-70B4-0FA1-3E3A34FF67BD}"/>
              </a:ext>
            </a:extLst>
          </p:cNvPr>
          <p:cNvSpPr/>
          <p:nvPr/>
        </p:nvSpPr>
        <p:spPr>
          <a:xfrm>
            <a:off x="4755991" y="3785242"/>
            <a:ext cx="200700" cy="20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196;p31">
            <a:extLst>
              <a:ext uri="{FF2B5EF4-FFF2-40B4-BE49-F238E27FC236}">
                <a16:creationId xmlns:a16="http://schemas.microsoft.com/office/drawing/2014/main" xmlns="" id="{17419B44-B9A7-5264-E83A-EBD05157464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4856341" y="3089640"/>
            <a:ext cx="0" cy="69560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196;p31">
            <a:extLst>
              <a:ext uri="{FF2B5EF4-FFF2-40B4-BE49-F238E27FC236}">
                <a16:creationId xmlns:a16="http://schemas.microsoft.com/office/drawing/2014/main" xmlns="" id="{4964EB53-9F36-90F5-D81B-4A494DA8ACB6}"/>
              </a:ext>
            </a:extLst>
          </p:cNvPr>
          <p:cNvCxnSpPr>
            <a:cxnSpLocks/>
          </p:cNvCxnSpPr>
          <p:nvPr/>
        </p:nvCxnSpPr>
        <p:spPr>
          <a:xfrm>
            <a:off x="4605774" y="4150219"/>
            <a:ext cx="53772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196;p31">
            <a:extLst>
              <a:ext uri="{FF2B5EF4-FFF2-40B4-BE49-F238E27FC236}">
                <a16:creationId xmlns:a16="http://schemas.microsoft.com/office/drawing/2014/main" xmlns="" id="{BBD23BD7-6916-7E06-8B56-CE5EA6B33CDD}"/>
              </a:ext>
            </a:extLst>
          </p:cNvPr>
          <p:cNvCxnSpPr>
            <a:cxnSpLocks/>
          </p:cNvCxnSpPr>
          <p:nvPr/>
        </p:nvCxnSpPr>
        <p:spPr>
          <a:xfrm>
            <a:off x="4601010" y="4302619"/>
            <a:ext cx="53772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DBFA78BE-56EF-7E08-9C71-AD93A9B75131}"/>
              </a:ext>
            </a:extLst>
          </p:cNvPr>
          <p:cNvSpPr/>
          <p:nvPr/>
        </p:nvSpPr>
        <p:spPr>
          <a:xfrm rot="8322246">
            <a:off x="-1951851" y="1782317"/>
            <a:ext cx="3916952" cy="487868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D9B8D43C-D053-C80F-3BBB-CE1CB15913F9}"/>
              </a:ext>
            </a:extLst>
          </p:cNvPr>
          <p:cNvSpPr/>
          <p:nvPr/>
        </p:nvSpPr>
        <p:spPr>
          <a:xfrm rot="9206757">
            <a:off x="-5823180" y="-1888847"/>
            <a:ext cx="3816373" cy="578388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71;p14">
            <a:extLst>
              <a:ext uri="{FF2B5EF4-FFF2-40B4-BE49-F238E27FC236}">
                <a16:creationId xmlns:a16="http://schemas.microsoft.com/office/drawing/2014/main" xmlns="" id="{679BDC9C-1BC5-AD18-7142-82DA6F07B7E1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11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83272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7;p14">
            <a:extLst>
              <a:ext uri="{FF2B5EF4-FFF2-40B4-BE49-F238E27FC236}">
                <a16:creationId xmlns:a16="http://schemas.microsoft.com/office/drawing/2014/main" xmlns="" id="{912D4CAA-C00B-245E-6FD1-1ED11EA377B2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3702" y="1040277"/>
            <a:ext cx="6217099" cy="66855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93663" lvl="0" indent="-93663">
              <a:spcBef>
                <a:spcPts val="600"/>
              </a:spcBef>
              <a:buClr>
                <a:schemeClr val="dk2"/>
              </a:buClr>
              <a:buSzPts val="1800"/>
              <a:defRPr/>
            </a:pPr>
            <a:r>
              <a:rPr lang="ru-RU" dirty="0">
                <a:sym typeface="Arial"/>
              </a:rPr>
              <a:t>Каналы коммуникации</a:t>
            </a:r>
            <a:endParaRPr dirty="0">
              <a:sym typeface="Arial"/>
            </a:endParaRPr>
          </a:p>
        </p:txBody>
      </p:sp>
      <p:sp>
        <p:nvSpPr>
          <p:cNvPr id="4" name="Google Shape;69;p14">
            <a:extLst>
              <a:ext uri="{FF2B5EF4-FFF2-40B4-BE49-F238E27FC236}">
                <a16:creationId xmlns:a16="http://schemas.microsoft.com/office/drawing/2014/main" xmlns="" id="{4DBD5B79-DD6C-FE8A-D884-9604F1FC54DF}"/>
              </a:ext>
            </a:extLst>
          </p:cNvPr>
          <p:cNvSpPr txBox="1">
            <a:spLocks/>
          </p:cNvSpPr>
          <p:nvPr/>
        </p:nvSpPr>
        <p:spPr bwMode="auto">
          <a:xfrm>
            <a:off x="760947" y="2401829"/>
            <a:ext cx="5000660" cy="785818"/>
          </a:xfrm>
          <a:custGeom>
            <a:avLst/>
            <a:gdLst>
              <a:gd name="connsiteX0" fmla="*/ 0 w 5000660"/>
              <a:gd name="connsiteY0" fmla="*/ 0 h 785818"/>
              <a:gd name="connsiteX1" fmla="*/ 725096 w 5000660"/>
              <a:gd name="connsiteY1" fmla="*/ 0 h 785818"/>
              <a:gd name="connsiteX2" fmla="*/ 1450191 w 5000660"/>
              <a:gd name="connsiteY2" fmla="*/ 0 h 785818"/>
              <a:gd name="connsiteX3" fmla="*/ 2025267 w 5000660"/>
              <a:gd name="connsiteY3" fmla="*/ 0 h 785818"/>
              <a:gd name="connsiteX4" fmla="*/ 2650350 w 5000660"/>
              <a:gd name="connsiteY4" fmla="*/ 0 h 785818"/>
              <a:gd name="connsiteX5" fmla="*/ 3325439 w 5000660"/>
              <a:gd name="connsiteY5" fmla="*/ 0 h 785818"/>
              <a:gd name="connsiteX6" fmla="*/ 3850508 w 5000660"/>
              <a:gd name="connsiteY6" fmla="*/ 0 h 785818"/>
              <a:gd name="connsiteX7" fmla="*/ 4325571 w 5000660"/>
              <a:gd name="connsiteY7" fmla="*/ 0 h 785818"/>
              <a:gd name="connsiteX8" fmla="*/ 5000660 w 5000660"/>
              <a:gd name="connsiteY8" fmla="*/ 0 h 785818"/>
              <a:gd name="connsiteX9" fmla="*/ 5000660 w 5000660"/>
              <a:gd name="connsiteY9" fmla="*/ 377193 h 785818"/>
              <a:gd name="connsiteX10" fmla="*/ 5000660 w 5000660"/>
              <a:gd name="connsiteY10" fmla="*/ 785818 h 785818"/>
              <a:gd name="connsiteX11" fmla="*/ 4525597 w 5000660"/>
              <a:gd name="connsiteY11" fmla="*/ 785818 h 785818"/>
              <a:gd name="connsiteX12" fmla="*/ 3800502 w 5000660"/>
              <a:gd name="connsiteY12" fmla="*/ 785818 h 785818"/>
              <a:gd name="connsiteX13" fmla="*/ 3125413 w 5000660"/>
              <a:gd name="connsiteY13" fmla="*/ 785818 h 785818"/>
              <a:gd name="connsiteX14" fmla="*/ 2650350 w 5000660"/>
              <a:gd name="connsiteY14" fmla="*/ 785818 h 785818"/>
              <a:gd name="connsiteX15" fmla="*/ 1925254 w 5000660"/>
              <a:gd name="connsiteY15" fmla="*/ 785818 h 785818"/>
              <a:gd name="connsiteX16" fmla="*/ 1300172 w 5000660"/>
              <a:gd name="connsiteY16" fmla="*/ 785818 h 785818"/>
              <a:gd name="connsiteX17" fmla="*/ 775102 w 5000660"/>
              <a:gd name="connsiteY17" fmla="*/ 785818 h 785818"/>
              <a:gd name="connsiteX18" fmla="*/ 0 w 5000660"/>
              <a:gd name="connsiteY18" fmla="*/ 785818 h 785818"/>
              <a:gd name="connsiteX19" fmla="*/ 0 w 5000660"/>
              <a:gd name="connsiteY19" fmla="*/ 392909 h 785818"/>
              <a:gd name="connsiteX20" fmla="*/ 0 w 5000660"/>
              <a:gd name="connsiteY20" fmla="*/ 0 h 78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00660" h="785818" extrusionOk="0">
                <a:moveTo>
                  <a:pt x="0" y="0"/>
                </a:moveTo>
                <a:cubicBezTo>
                  <a:pt x="349275" y="-4587"/>
                  <a:pt x="411732" y="-4189"/>
                  <a:pt x="725096" y="0"/>
                </a:cubicBezTo>
                <a:cubicBezTo>
                  <a:pt x="1038460" y="4189"/>
                  <a:pt x="1128035" y="-14874"/>
                  <a:pt x="1450191" y="0"/>
                </a:cubicBezTo>
                <a:cubicBezTo>
                  <a:pt x="1772348" y="14874"/>
                  <a:pt x="1902478" y="20802"/>
                  <a:pt x="2025267" y="0"/>
                </a:cubicBezTo>
                <a:cubicBezTo>
                  <a:pt x="2148056" y="-20802"/>
                  <a:pt x="2450253" y="26518"/>
                  <a:pt x="2650350" y="0"/>
                </a:cubicBezTo>
                <a:cubicBezTo>
                  <a:pt x="2850447" y="-26518"/>
                  <a:pt x="3156319" y="25473"/>
                  <a:pt x="3325439" y="0"/>
                </a:cubicBezTo>
                <a:cubicBezTo>
                  <a:pt x="3494559" y="-25473"/>
                  <a:pt x="3722082" y="-2540"/>
                  <a:pt x="3850508" y="0"/>
                </a:cubicBezTo>
                <a:cubicBezTo>
                  <a:pt x="3978934" y="2540"/>
                  <a:pt x="4100994" y="-20699"/>
                  <a:pt x="4325571" y="0"/>
                </a:cubicBezTo>
                <a:cubicBezTo>
                  <a:pt x="4550148" y="20699"/>
                  <a:pt x="4688660" y="17613"/>
                  <a:pt x="5000660" y="0"/>
                </a:cubicBezTo>
                <a:cubicBezTo>
                  <a:pt x="5019185" y="121983"/>
                  <a:pt x="4991235" y="300171"/>
                  <a:pt x="5000660" y="377193"/>
                </a:cubicBezTo>
                <a:cubicBezTo>
                  <a:pt x="5010085" y="454215"/>
                  <a:pt x="5004722" y="652372"/>
                  <a:pt x="5000660" y="785818"/>
                </a:cubicBezTo>
                <a:cubicBezTo>
                  <a:pt x="4793321" y="782218"/>
                  <a:pt x="4628778" y="779177"/>
                  <a:pt x="4525597" y="785818"/>
                </a:cubicBezTo>
                <a:cubicBezTo>
                  <a:pt x="4422416" y="792459"/>
                  <a:pt x="4054810" y="763135"/>
                  <a:pt x="3800502" y="785818"/>
                </a:cubicBezTo>
                <a:cubicBezTo>
                  <a:pt x="3546194" y="808501"/>
                  <a:pt x="3288101" y="777173"/>
                  <a:pt x="3125413" y="785818"/>
                </a:cubicBezTo>
                <a:cubicBezTo>
                  <a:pt x="2962725" y="794463"/>
                  <a:pt x="2833065" y="786430"/>
                  <a:pt x="2650350" y="785818"/>
                </a:cubicBezTo>
                <a:cubicBezTo>
                  <a:pt x="2467635" y="785206"/>
                  <a:pt x="2273851" y="751610"/>
                  <a:pt x="1925254" y="785818"/>
                </a:cubicBezTo>
                <a:cubicBezTo>
                  <a:pt x="1576657" y="820026"/>
                  <a:pt x="1487005" y="757852"/>
                  <a:pt x="1300172" y="785818"/>
                </a:cubicBezTo>
                <a:cubicBezTo>
                  <a:pt x="1113339" y="813784"/>
                  <a:pt x="1030510" y="767185"/>
                  <a:pt x="775102" y="785818"/>
                </a:cubicBezTo>
                <a:cubicBezTo>
                  <a:pt x="519694" y="804452"/>
                  <a:pt x="249906" y="811806"/>
                  <a:pt x="0" y="785818"/>
                </a:cubicBezTo>
                <a:cubicBezTo>
                  <a:pt x="-11393" y="598227"/>
                  <a:pt x="16344" y="514266"/>
                  <a:pt x="0" y="392909"/>
                </a:cubicBezTo>
                <a:cubicBezTo>
                  <a:pt x="-16344" y="271552"/>
                  <a:pt x="8770" y="95779"/>
                  <a:pt x="0" y="0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903082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14300" indent="0">
              <a:lnSpc>
                <a:spcPct val="125000"/>
              </a:lnSpc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0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Система межличностных связей, обеспечивающая взаимодействие и передачу информации от одних членов группы к другим</a:t>
            </a:r>
          </a:p>
        </p:txBody>
      </p:sp>
      <p:sp>
        <p:nvSpPr>
          <p:cNvPr id="5" name="Google Shape;71;p14">
            <a:extLst>
              <a:ext uri="{FF2B5EF4-FFF2-40B4-BE49-F238E27FC236}">
                <a16:creationId xmlns:a16="http://schemas.microsoft.com/office/drawing/2014/main" xmlns="" id="{8422F6DE-77DF-6C70-C337-8D829D52D5F0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12</a:t>
            </a:fld>
            <a:endParaRPr lang="en"/>
          </a:p>
        </p:txBody>
      </p:sp>
      <p:sp>
        <p:nvSpPr>
          <p:cNvPr id="6" name="Google Shape;69;p14">
            <a:extLst>
              <a:ext uri="{FF2B5EF4-FFF2-40B4-BE49-F238E27FC236}">
                <a16:creationId xmlns:a16="http://schemas.microsoft.com/office/drawing/2014/main" xmlns="" id="{3891D618-803F-6FBF-E7C7-81E502BBB020}"/>
              </a:ext>
            </a:extLst>
          </p:cNvPr>
          <p:cNvSpPr txBox="1">
            <a:spLocks/>
          </p:cNvSpPr>
          <p:nvPr/>
        </p:nvSpPr>
        <p:spPr bwMode="auto">
          <a:xfrm>
            <a:off x="3571868" y="1643117"/>
            <a:ext cx="5000660" cy="92869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Pct val="100000"/>
              <a:buFont typeface="+mj-lt"/>
              <a:buAutoNum type="arabicPeriod" startAt="2"/>
              <a:defRPr/>
            </a:pPr>
            <a:endParaRPr lang="ru-RU" dirty="0"/>
          </a:p>
        </p:txBody>
      </p:sp>
      <p:sp>
        <p:nvSpPr>
          <p:cNvPr id="7" name="Google Shape;69;p14">
            <a:extLst>
              <a:ext uri="{FF2B5EF4-FFF2-40B4-BE49-F238E27FC236}">
                <a16:creationId xmlns:a16="http://schemas.microsoft.com/office/drawing/2014/main" xmlns="" id="{5EB6D114-D90D-426C-B9FF-5F295F4FFB97}"/>
              </a:ext>
            </a:extLst>
          </p:cNvPr>
          <p:cNvSpPr txBox="1">
            <a:spLocks/>
          </p:cNvSpPr>
          <p:nvPr/>
        </p:nvSpPr>
        <p:spPr bwMode="auto">
          <a:xfrm>
            <a:off x="3571868" y="4293328"/>
            <a:ext cx="5457416" cy="10715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Pct val="100000"/>
              <a:buFont typeface="+mj-lt"/>
              <a:buAutoNum type="arabicPeriod" startAt="5"/>
              <a:defRPr/>
            </a:pPr>
            <a:endParaRPr lang="ru-RU" dirty="0"/>
          </a:p>
        </p:txBody>
      </p:sp>
      <p:sp>
        <p:nvSpPr>
          <p:cNvPr id="8" name="Google Shape;69;p14">
            <a:extLst>
              <a:ext uri="{FF2B5EF4-FFF2-40B4-BE49-F238E27FC236}">
                <a16:creationId xmlns:a16="http://schemas.microsoft.com/office/drawing/2014/main" xmlns="" id="{FAE47373-B030-B3A5-9BEC-9723F92230D1}"/>
              </a:ext>
            </a:extLst>
          </p:cNvPr>
          <p:cNvSpPr txBox="1">
            <a:spLocks/>
          </p:cNvSpPr>
          <p:nvPr/>
        </p:nvSpPr>
        <p:spPr bwMode="auto">
          <a:xfrm>
            <a:off x="3500430" y="2345625"/>
            <a:ext cx="5385978" cy="12858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Pct val="120000"/>
              <a:defRPr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Google Shape;69;p14">
            <a:extLst>
              <a:ext uri="{FF2B5EF4-FFF2-40B4-BE49-F238E27FC236}">
                <a16:creationId xmlns:a16="http://schemas.microsoft.com/office/drawing/2014/main" xmlns="" id="{BEDB3C01-1730-59D4-5223-07552C24CE23}"/>
              </a:ext>
            </a:extLst>
          </p:cNvPr>
          <p:cNvSpPr txBox="1">
            <a:spLocks/>
          </p:cNvSpPr>
          <p:nvPr/>
        </p:nvSpPr>
        <p:spPr bwMode="auto">
          <a:xfrm>
            <a:off x="3571868" y="3456557"/>
            <a:ext cx="5000660" cy="11430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Pct val="100000"/>
              <a:buFont typeface="+mj-lt"/>
              <a:buAutoNum type="arabicPeriod" startAt="4"/>
              <a:defRPr/>
            </a:pPr>
            <a:endParaRPr lang="ru-RU" dirty="0"/>
          </a:p>
        </p:txBody>
      </p: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DB25A323-CC95-1775-2520-DD74D68C3B4C}"/>
              </a:ext>
            </a:extLst>
          </p:cNvPr>
          <p:cNvSpPr/>
          <p:nvPr/>
        </p:nvSpPr>
        <p:spPr>
          <a:xfrm rot="13356140">
            <a:off x="5938248" y="-1577671"/>
            <a:ext cx="6104071" cy="7370269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52;p27">
            <a:extLst>
              <a:ext uri="{FF2B5EF4-FFF2-40B4-BE49-F238E27FC236}">
                <a16:creationId xmlns:a16="http://schemas.microsoft.com/office/drawing/2014/main" xmlns="" id="{A8C542D2-04B0-C447-7D87-B1F96B9A6144}"/>
              </a:ext>
            </a:extLst>
          </p:cNvPr>
          <p:cNvSpPr/>
          <p:nvPr/>
        </p:nvSpPr>
        <p:spPr>
          <a:xfrm rot="515745">
            <a:off x="-4804549" y="-5732706"/>
            <a:ext cx="5754829" cy="771972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241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88B3FBC-EA17-5932-9222-132AB61EF9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xmlns="" id="{1226550F-666F-99C5-0AA1-47A8C36FFFC0}"/>
              </a:ext>
            </a:extLst>
          </p:cNvPr>
          <p:cNvSpPr/>
          <p:nvPr/>
        </p:nvSpPr>
        <p:spPr>
          <a:xfrm>
            <a:off x="1453308" y="339502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xmlns="" id="{B8C6ED60-C4B4-D9FA-2687-8105EBFA9F48}"/>
              </a:ext>
            </a:extLst>
          </p:cNvPr>
          <p:cNvCxnSpPr>
            <a:cxnSpLocks/>
            <a:stCxn id="77" idx="5"/>
          </p:cNvCxnSpPr>
          <p:nvPr/>
        </p:nvCxnSpPr>
        <p:spPr>
          <a:xfrm>
            <a:off x="1785719" y="630832"/>
            <a:ext cx="652864" cy="622394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05D3FBC4-8F35-3FFB-0E26-03A465CDC689}"/>
              </a:ext>
            </a:extLst>
          </p:cNvPr>
          <p:cNvSpPr/>
          <p:nvPr/>
        </p:nvSpPr>
        <p:spPr>
          <a:xfrm>
            <a:off x="2319090" y="1247826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xmlns="" id="{EA35F3D2-ACAF-00D6-4E53-AD93B7D3C7E4}"/>
              </a:ext>
            </a:extLst>
          </p:cNvPr>
          <p:cNvCxnSpPr>
            <a:cxnSpLocks/>
            <a:stCxn id="77" idx="4"/>
            <a:endCxn id="81" idx="0"/>
          </p:cNvCxnSpPr>
          <p:nvPr/>
        </p:nvCxnSpPr>
        <p:spPr>
          <a:xfrm>
            <a:off x="1648030" y="680816"/>
            <a:ext cx="379174" cy="777474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34E11CBC-BE38-ADC1-658A-BCC4FB31EB6D}"/>
              </a:ext>
            </a:extLst>
          </p:cNvPr>
          <p:cNvSpPr/>
          <p:nvPr/>
        </p:nvSpPr>
        <p:spPr>
          <a:xfrm>
            <a:off x="1832482" y="1458290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xmlns="" id="{7CAB2F30-1870-772A-982A-6DB6E95C5FAC}"/>
              </a:ext>
            </a:extLst>
          </p:cNvPr>
          <p:cNvCxnSpPr>
            <a:cxnSpLocks/>
            <a:stCxn id="77" idx="4"/>
            <a:endCxn id="83" idx="0"/>
          </p:cNvCxnSpPr>
          <p:nvPr/>
        </p:nvCxnSpPr>
        <p:spPr>
          <a:xfrm flipH="1">
            <a:off x="1376289" y="680816"/>
            <a:ext cx="271741" cy="777474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FE41F266-943F-45FD-137A-3A7786E75A00}"/>
              </a:ext>
            </a:extLst>
          </p:cNvPr>
          <p:cNvSpPr/>
          <p:nvPr/>
        </p:nvSpPr>
        <p:spPr>
          <a:xfrm>
            <a:off x="1181567" y="1458290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xmlns="" id="{D540C1F5-B5F2-4C91-01A3-2AFB27588618}"/>
              </a:ext>
            </a:extLst>
          </p:cNvPr>
          <p:cNvCxnSpPr>
            <a:cxnSpLocks/>
            <a:stCxn id="77" idx="3"/>
            <a:endCxn id="85" idx="0"/>
          </p:cNvCxnSpPr>
          <p:nvPr/>
        </p:nvCxnSpPr>
        <p:spPr>
          <a:xfrm flipH="1">
            <a:off x="870794" y="630832"/>
            <a:ext cx="639547" cy="62322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4535B88C-ACD9-0D6F-5DBE-CC4954E77913}"/>
              </a:ext>
            </a:extLst>
          </p:cNvPr>
          <p:cNvSpPr/>
          <p:nvPr/>
        </p:nvSpPr>
        <p:spPr>
          <a:xfrm>
            <a:off x="676072" y="1254059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E711ABAA-0B34-C919-65F1-D8B56386F104}"/>
              </a:ext>
            </a:extLst>
          </p:cNvPr>
          <p:cNvGrpSpPr/>
          <p:nvPr/>
        </p:nvGrpSpPr>
        <p:grpSpPr>
          <a:xfrm>
            <a:off x="6555535" y="123478"/>
            <a:ext cx="1632106" cy="1852176"/>
            <a:chOff x="0" y="0"/>
            <a:chExt cx="1118907" cy="1271307"/>
          </a:xfrm>
        </p:grpSpPr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xmlns="" id="{E88B0EA0-BE26-3AE6-19DD-83FB61FBE090}"/>
                </a:ext>
              </a:extLst>
            </p:cNvPr>
            <p:cNvCxnSpPr/>
            <p:nvPr/>
          </p:nvCxnSpPr>
          <p:spPr>
            <a:xfrm flipH="1" flipV="1">
              <a:off x="514630" y="276225"/>
              <a:ext cx="8964" cy="230281"/>
            </a:xfrm>
            <a:prstGeom prst="lin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xmlns="" id="{D80C7E06-A868-8B90-6BC7-DD802444DF1B}"/>
                </a:ext>
              </a:extLst>
            </p:cNvPr>
            <p:cNvSpPr/>
            <p:nvPr/>
          </p:nvSpPr>
          <p:spPr>
            <a:xfrm>
              <a:off x="376517" y="0"/>
              <a:ext cx="276225" cy="276225"/>
            </a:xfrm>
            <a:prstGeom prst="ellips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xmlns="" id="{3F17C9BD-E676-547E-F66E-CBA7AB4FFCC0}"/>
                </a:ext>
              </a:extLst>
            </p:cNvPr>
            <p:cNvSpPr/>
            <p:nvPr/>
          </p:nvSpPr>
          <p:spPr>
            <a:xfrm>
              <a:off x="385482" y="506506"/>
              <a:ext cx="276225" cy="276225"/>
            </a:xfrm>
            <a:prstGeom prst="ellips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xmlns="" id="{0316D343-28A6-027A-5B1A-49D59A6F16B3}"/>
                </a:ext>
              </a:extLst>
            </p:cNvPr>
            <p:cNvCxnSpPr/>
            <p:nvPr/>
          </p:nvCxnSpPr>
          <p:spPr>
            <a:xfrm flipH="1" flipV="1">
              <a:off x="621255" y="742278"/>
              <a:ext cx="261880" cy="293256"/>
            </a:xfrm>
            <a:prstGeom prst="lin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xmlns="" id="{3396976B-AAC7-6904-6E58-270E27A1D76B}"/>
                </a:ext>
              </a:extLst>
            </p:cNvPr>
            <p:cNvCxnSpPr/>
            <p:nvPr/>
          </p:nvCxnSpPr>
          <p:spPr>
            <a:xfrm flipV="1">
              <a:off x="235773" y="742278"/>
              <a:ext cx="190161" cy="284290"/>
            </a:xfrm>
            <a:prstGeom prst="lin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xmlns="" id="{E8349F3C-630F-8293-908B-20FF9136FAEF}"/>
                </a:ext>
              </a:extLst>
            </p:cNvPr>
            <p:cNvSpPr/>
            <p:nvPr/>
          </p:nvSpPr>
          <p:spPr>
            <a:xfrm>
              <a:off x="842682" y="995082"/>
              <a:ext cx="276225" cy="276225"/>
            </a:xfrm>
            <a:prstGeom prst="ellips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xmlns="" id="{8BC16F9D-3D6E-40D5-02ED-F027995ED462}"/>
                </a:ext>
              </a:extLst>
            </p:cNvPr>
            <p:cNvSpPr/>
            <p:nvPr/>
          </p:nvSpPr>
          <p:spPr>
            <a:xfrm>
              <a:off x="0" y="986117"/>
              <a:ext cx="276225" cy="276225"/>
            </a:xfrm>
            <a:prstGeom prst="ellips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5EF5397C-790C-D40C-02EE-73DC8C7502C7}"/>
              </a:ext>
            </a:extLst>
          </p:cNvPr>
          <p:cNvSpPr/>
          <p:nvPr/>
        </p:nvSpPr>
        <p:spPr>
          <a:xfrm>
            <a:off x="7117823" y="1605872"/>
            <a:ext cx="402919" cy="402434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xmlns="" id="{B02F3C63-7FA5-5A1F-538C-775FFC11193A}"/>
              </a:ext>
            </a:extLst>
          </p:cNvPr>
          <p:cNvCxnSpPr/>
          <p:nvPr/>
        </p:nvCxnSpPr>
        <p:spPr>
          <a:xfrm flipH="1" flipV="1">
            <a:off x="7317729" y="1265557"/>
            <a:ext cx="13076" cy="335498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10B6824A-D6E6-2F47-F552-972160AB047C}"/>
              </a:ext>
            </a:extLst>
          </p:cNvPr>
          <p:cNvCxnSpPr>
            <a:cxnSpLocks/>
            <a:stCxn id="59" idx="7"/>
            <a:endCxn id="60" idx="3"/>
          </p:cNvCxnSpPr>
          <p:nvPr/>
        </p:nvCxnSpPr>
        <p:spPr>
          <a:xfrm flipV="1">
            <a:off x="4659667" y="554408"/>
            <a:ext cx="365294" cy="367245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955DC505-6EDA-5513-7BA8-828628ED6F71}"/>
              </a:ext>
            </a:extLst>
          </p:cNvPr>
          <p:cNvCxnSpPr>
            <a:cxnSpLocks/>
            <a:stCxn id="59" idx="5"/>
            <a:endCxn id="61" idx="1"/>
          </p:cNvCxnSpPr>
          <p:nvPr/>
        </p:nvCxnSpPr>
        <p:spPr>
          <a:xfrm>
            <a:off x="4659667" y="1191864"/>
            <a:ext cx="365293" cy="30197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FF68FF4B-F896-BB96-33AD-B4D59712F8CC}"/>
              </a:ext>
            </a:extLst>
          </p:cNvPr>
          <p:cNvSpPr/>
          <p:nvPr/>
        </p:nvSpPr>
        <p:spPr>
          <a:xfrm>
            <a:off x="4329054" y="865691"/>
            <a:ext cx="387337" cy="38213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0F95942E-EAA3-242B-6809-BAFB0F82E093}"/>
              </a:ext>
            </a:extLst>
          </p:cNvPr>
          <p:cNvSpPr/>
          <p:nvPr/>
        </p:nvSpPr>
        <p:spPr>
          <a:xfrm>
            <a:off x="4968237" y="228235"/>
            <a:ext cx="387337" cy="38213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316F02C3-80A3-55C9-F40C-8735F53BFA76}"/>
              </a:ext>
            </a:extLst>
          </p:cNvPr>
          <p:cNvSpPr/>
          <p:nvPr/>
        </p:nvSpPr>
        <p:spPr>
          <a:xfrm>
            <a:off x="4968236" y="1437879"/>
            <a:ext cx="387337" cy="38213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11213E9F-D054-8C21-8091-F304D0C9FDE2}"/>
              </a:ext>
            </a:extLst>
          </p:cNvPr>
          <p:cNvSpPr/>
          <p:nvPr/>
        </p:nvSpPr>
        <p:spPr>
          <a:xfrm>
            <a:off x="3654376" y="1428401"/>
            <a:ext cx="387337" cy="38213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5D265E2B-036E-0F37-EC03-7F3E9908DA72}"/>
              </a:ext>
            </a:extLst>
          </p:cNvPr>
          <p:cNvSpPr/>
          <p:nvPr/>
        </p:nvSpPr>
        <p:spPr>
          <a:xfrm>
            <a:off x="3654376" y="228235"/>
            <a:ext cx="387337" cy="38213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6C57C29D-C955-F4F5-8256-27BE2EE1A447}"/>
              </a:ext>
            </a:extLst>
          </p:cNvPr>
          <p:cNvCxnSpPr>
            <a:cxnSpLocks/>
            <a:stCxn id="59" idx="1"/>
            <a:endCxn id="63" idx="5"/>
          </p:cNvCxnSpPr>
          <p:nvPr/>
        </p:nvCxnSpPr>
        <p:spPr>
          <a:xfrm flipH="1" flipV="1">
            <a:off x="3984989" y="554408"/>
            <a:ext cx="400789" cy="367245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xmlns="" id="{BBF958B9-DC84-9867-B3C6-CB2BE5CCCC62}"/>
              </a:ext>
            </a:extLst>
          </p:cNvPr>
          <p:cNvCxnSpPr>
            <a:cxnSpLocks/>
            <a:stCxn id="59" idx="3"/>
            <a:endCxn id="62" idx="7"/>
          </p:cNvCxnSpPr>
          <p:nvPr/>
        </p:nvCxnSpPr>
        <p:spPr>
          <a:xfrm flipH="1">
            <a:off x="3984989" y="1191864"/>
            <a:ext cx="400789" cy="292499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F6695885-7961-DECF-EF3A-0DE763077F30}"/>
              </a:ext>
            </a:extLst>
          </p:cNvPr>
          <p:cNvCxnSpPr>
            <a:cxnSpLocks/>
            <a:stCxn id="50" idx="0"/>
            <a:endCxn id="49" idx="6"/>
          </p:cNvCxnSpPr>
          <p:nvPr/>
        </p:nvCxnSpPr>
        <p:spPr>
          <a:xfrm flipH="1" flipV="1">
            <a:off x="4774717" y="2985820"/>
            <a:ext cx="466157" cy="256681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27593A06-387D-DBCE-61F1-004503FCB16C}"/>
              </a:ext>
            </a:extLst>
          </p:cNvPr>
          <p:cNvCxnSpPr>
            <a:cxnSpLocks/>
            <a:stCxn id="52" idx="6"/>
            <a:endCxn id="51" idx="2"/>
          </p:cNvCxnSpPr>
          <p:nvPr/>
        </p:nvCxnSpPr>
        <p:spPr>
          <a:xfrm>
            <a:off x="4282359" y="4089611"/>
            <a:ext cx="579284" cy="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05AEAA6C-431A-C37E-74AB-0293F61503E9}"/>
              </a:ext>
            </a:extLst>
          </p:cNvPr>
          <p:cNvSpPr/>
          <p:nvPr/>
        </p:nvSpPr>
        <p:spPr>
          <a:xfrm>
            <a:off x="4369282" y="2809762"/>
            <a:ext cx="405435" cy="35211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44356228-594E-A7BD-9EA4-91C0ADF1B60A}"/>
              </a:ext>
            </a:extLst>
          </p:cNvPr>
          <p:cNvSpPr/>
          <p:nvPr/>
        </p:nvSpPr>
        <p:spPr>
          <a:xfrm>
            <a:off x="5038156" y="3242501"/>
            <a:ext cx="405435" cy="35211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7551ACF4-A2E8-AE12-D4B2-DEF5ADD75B44}"/>
              </a:ext>
            </a:extLst>
          </p:cNvPr>
          <p:cNvSpPr/>
          <p:nvPr/>
        </p:nvSpPr>
        <p:spPr>
          <a:xfrm>
            <a:off x="4861643" y="3912571"/>
            <a:ext cx="388941" cy="354079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37C12DF0-64A2-F9A9-7670-A7EA17722DEE}"/>
              </a:ext>
            </a:extLst>
          </p:cNvPr>
          <p:cNvSpPr/>
          <p:nvPr/>
        </p:nvSpPr>
        <p:spPr>
          <a:xfrm>
            <a:off x="3893419" y="3914535"/>
            <a:ext cx="388940" cy="350151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6C4D3C78-FD9E-6B73-6701-6871A0E5BBE8}"/>
              </a:ext>
            </a:extLst>
          </p:cNvPr>
          <p:cNvSpPr/>
          <p:nvPr/>
        </p:nvSpPr>
        <p:spPr>
          <a:xfrm>
            <a:off x="3757978" y="3230165"/>
            <a:ext cx="405435" cy="35211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D12D9C50-3FFF-BD35-E94A-B59FC84151A6}"/>
              </a:ext>
            </a:extLst>
          </p:cNvPr>
          <p:cNvCxnSpPr>
            <a:cxnSpLocks/>
            <a:stCxn id="49" idx="2"/>
            <a:endCxn id="53" idx="0"/>
          </p:cNvCxnSpPr>
          <p:nvPr/>
        </p:nvCxnSpPr>
        <p:spPr>
          <a:xfrm flipH="1">
            <a:off x="3960696" y="2985820"/>
            <a:ext cx="408586" cy="244345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89D66D7A-8D4E-17FE-C560-3BB243E20A01}"/>
              </a:ext>
            </a:extLst>
          </p:cNvPr>
          <p:cNvCxnSpPr>
            <a:cxnSpLocks/>
            <a:stCxn id="53" idx="4"/>
            <a:endCxn id="52" idx="0"/>
          </p:cNvCxnSpPr>
          <p:nvPr/>
        </p:nvCxnSpPr>
        <p:spPr>
          <a:xfrm>
            <a:off x="3960696" y="3582280"/>
            <a:ext cx="127193" cy="332255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F7607550-1427-862F-B97D-73BC0520EA42}"/>
              </a:ext>
            </a:extLst>
          </p:cNvPr>
          <p:cNvCxnSpPr>
            <a:cxnSpLocks/>
            <a:stCxn id="51" idx="0"/>
            <a:endCxn id="50" idx="4"/>
          </p:cNvCxnSpPr>
          <p:nvPr/>
        </p:nvCxnSpPr>
        <p:spPr>
          <a:xfrm flipV="1">
            <a:off x="5056114" y="3594616"/>
            <a:ext cx="184760" cy="317955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21AAF9C1-ADF7-A6B9-0798-9209C8E8AF94}"/>
              </a:ext>
            </a:extLst>
          </p:cNvPr>
          <p:cNvCxnSpPr>
            <a:cxnSpLocks/>
            <a:stCxn id="35" idx="0"/>
            <a:endCxn id="34" idx="6"/>
          </p:cNvCxnSpPr>
          <p:nvPr/>
        </p:nvCxnSpPr>
        <p:spPr>
          <a:xfrm flipH="1" flipV="1">
            <a:off x="7642649" y="2875014"/>
            <a:ext cx="625979" cy="33132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BC74D456-95E2-1D7E-6052-59ABF435E476}"/>
              </a:ext>
            </a:extLst>
          </p:cNvPr>
          <p:cNvCxnSpPr>
            <a:cxnSpLocks/>
            <a:stCxn id="37" idx="6"/>
            <a:endCxn id="36" idx="2"/>
          </p:cNvCxnSpPr>
          <p:nvPr/>
        </p:nvCxnSpPr>
        <p:spPr>
          <a:xfrm>
            <a:off x="7142295" y="4099087"/>
            <a:ext cx="603687" cy="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AB860AF3-2ECC-EDE4-B494-A42EABF89B5A}"/>
              </a:ext>
            </a:extLst>
          </p:cNvPr>
          <p:cNvSpPr/>
          <p:nvPr/>
        </p:nvSpPr>
        <p:spPr>
          <a:xfrm>
            <a:off x="7223338" y="2701212"/>
            <a:ext cx="419311" cy="347603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18F07D59-F8D6-35B8-5E71-96C5D4DDB14E}"/>
              </a:ext>
            </a:extLst>
          </p:cNvPr>
          <p:cNvSpPr/>
          <p:nvPr/>
        </p:nvSpPr>
        <p:spPr>
          <a:xfrm>
            <a:off x="8058972" y="3206334"/>
            <a:ext cx="419311" cy="347603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0EA55549-D628-A1C4-17E8-BDFF89278E57}"/>
              </a:ext>
            </a:extLst>
          </p:cNvPr>
          <p:cNvSpPr/>
          <p:nvPr/>
        </p:nvSpPr>
        <p:spPr>
          <a:xfrm>
            <a:off x="7745982" y="3925285"/>
            <a:ext cx="419311" cy="347603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594F88B3-F7A2-A0D0-ECBA-C8D82E79908A}"/>
              </a:ext>
            </a:extLst>
          </p:cNvPr>
          <p:cNvSpPr/>
          <p:nvPr/>
        </p:nvSpPr>
        <p:spPr>
          <a:xfrm>
            <a:off x="6722984" y="3925285"/>
            <a:ext cx="419311" cy="347603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795CF931-C606-A4EA-8336-43DF7C105551}"/>
              </a:ext>
            </a:extLst>
          </p:cNvPr>
          <p:cNvSpPr/>
          <p:nvPr/>
        </p:nvSpPr>
        <p:spPr>
          <a:xfrm>
            <a:off x="6432286" y="3222992"/>
            <a:ext cx="419311" cy="347603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0EE38355-F090-60C1-90C6-BF78C3A75CB0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 flipH="1">
            <a:off x="6641942" y="2875014"/>
            <a:ext cx="581396" cy="347978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4D7B4F1D-18C1-4FD8-15DB-C571B35BD034}"/>
              </a:ext>
            </a:extLst>
          </p:cNvPr>
          <p:cNvCxnSpPr>
            <a:cxnSpLocks/>
            <a:stCxn id="38" idx="4"/>
            <a:endCxn id="37" idx="0"/>
          </p:cNvCxnSpPr>
          <p:nvPr/>
        </p:nvCxnSpPr>
        <p:spPr>
          <a:xfrm>
            <a:off x="6641942" y="3570595"/>
            <a:ext cx="290698" cy="35469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0B6CEAD3-310F-95E8-F833-6D305278A8E9}"/>
              </a:ext>
            </a:extLst>
          </p:cNvPr>
          <p:cNvCxnSpPr>
            <a:cxnSpLocks/>
            <a:stCxn id="36" idx="0"/>
            <a:endCxn id="35" idx="4"/>
          </p:cNvCxnSpPr>
          <p:nvPr/>
        </p:nvCxnSpPr>
        <p:spPr>
          <a:xfrm flipV="1">
            <a:off x="7955638" y="3553937"/>
            <a:ext cx="312990" cy="371348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33A6B131-5767-882C-8C15-42147C481752}"/>
              </a:ext>
            </a:extLst>
          </p:cNvPr>
          <p:cNvCxnSpPr>
            <a:cxnSpLocks/>
            <a:stCxn id="36" idx="1"/>
            <a:endCxn id="34" idx="4"/>
          </p:cNvCxnSpPr>
          <p:nvPr/>
        </p:nvCxnSpPr>
        <p:spPr>
          <a:xfrm flipH="1" flipV="1">
            <a:off x="7432994" y="3048815"/>
            <a:ext cx="374395" cy="927375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0A57A513-D3EE-7173-612B-1E4E376C67AB}"/>
              </a:ext>
            </a:extLst>
          </p:cNvPr>
          <p:cNvCxnSpPr>
            <a:cxnSpLocks/>
            <a:stCxn id="37" idx="7"/>
            <a:endCxn id="34" idx="4"/>
          </p:cNvCxnSpPr>
          <p:nvPr/>
        </p:nvCxnSpPr>
        <p:spPr>
          <a:xfrm flipV="1">
            <a:off x="7080888" y="3048815"/>
            <a:ext cx="352106" cy="927375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C8DF1B96-9848-93FB-B90F-15EE2A4BA4E5}"/>
              </a:ext>
            </a:extLst>
          </p:cNvPr>
          <p:cNvCxnSpPr>
            <a:cxnSpLocks/>
            <a:stCxn id="35" idx="3"/>
            <a:endCxn id="37" idx="7"/>
          </p:cNvCxnSpPr>
          <p:nvPr/>
        </p:nvCxnSpPr>
        <p:spPr>
          <a:xfrm flipH="1">
            <a:off x="7080888" y="3503032"/>
            <a:ext cx="1039491" cy="473158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A12434C0-6953-C9C3-5997-53213AF49412}"/>
              </a:ext>
            </a:extLst>
          </p:cNvPr>
          <p:cNvCxnSpPr>
            <a:cxnSpLocks/>
            <a:stCxn id="38" idx="5"/>
            <a:endCxn id="36" idx="1"/>
          </p:cNvCxnSpPr>
          <p:nvPr/>
        </p:nvCxnSpPr>
        <p:spPr>
          <a:xfrm>
            <a:off x="6790190" y="3519690"/>
            <a:ext cx="1017199" cy="45650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59EBB49B-E146-2D73-00E7-76235E7F1548}"/>
              </a:ext>
            </a:extLst>
          </p:cNvPr>
          <p:cNvCxnSpPr>
            <a:cxnSpLocks/>
            <a:stCxn id="38" idx="6"/>
            <a:endCxn id="35" idx="2"/>
          </p:cNvCxnSpPr>
          <p:nvPr/>
        </p:nvCxnSpPr>
        <p:spPr>
          <a:xfrm flipV="1">
            <a:off x="6851597" y="3380136"/>
            <a:ext cx="1207375" cy="16658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539B19AE-2C36-7CE1-C335-B4B8232DF76F}"/>
              </a:ext>
            </a:extLst>
          </p:cNvPr>
          <p:cNvSpPr/>
          <p:nvPr/>
        </p:nvSpPr>
        <p:spPr>
          <a:xfrm rot="1485807">
            <a:off x="705684" y="2836150"/>
            <a:ext cx="332872" cy="33870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E20DC20B-2E1D-C6AF-8A18-8FDC34E05944}"/>
              </a:ext>
            </a:extLst>
          </p:cNvPr>
          <p:cNvSpPr/>
          <p:nvPr/>
        </p:nvSpPr>
        <p:spPr>
          <a:xfrm rot="1485807">
            <a:off x="1231013" y="3078479"/>
            <a:ext cx="332872" cy="33870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171A11A9-E2FB-51F3-4011-510AB3591CC0}"/>
              </a:ext>
            </a:extLst>
          </p:cNvPr>
          <p:cNvSpPr/>
          <p:nvPr/>
        </p:nvSpPr>
        <p:spPr>
          <a:xfrm rot="1485807">
            <a:off x="1771448" y="3335144"/>
            <a:ext cx="332872" cy="33870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90AD1F1D-DF75-523D-ACDE-B7B28015B9A2}"/>
              </a:ext>
            </a:extLst>
          </p:cNvPr>
          <p:cNvSpPr/>
          <p:nvPr/>
        </p:nvSpPr>
        <p:spPr>
          <a:xfrm rot="1485807">
            <a:off x="2282036" y="3578041"/>
            <a:ext cx="332872" cy="33870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20775F0C-EC5E-EDF6-77F5-ECD515DD7EF1}"/>
              </a:ext>
            </a:extLst>
          </p:cNvPr>
          <p:cNvCxnSpPr/>
          <p:nvPr/>
        </p:nvCxnSpPr>
        <p:spPr>
          <a:xfrm rot="1485807">
            <a:off x="1010225" y="3134274"/>
            <a:ext cx="258803" cy="6690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5490F557-A662-09AA-5DA3-EBD116913E24}"/>
              </a:ext>
            </a:extLst>
          </p:cNvPr>
          <p:cNvCxnSpPr/>
          <p:nvPr/>
        </p:nvCxnSpPr>
        <p:spPr>
          <a:xfrm rot="1485807">
            <a:off x="1547493" y="3382111"/>
            <a:ext cx="258803" cy="6690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6843B856-C379-6CCC-839A-49B97D72EF7A}"/>
              </a:ext>
            </a:extLst>
          </p:cNvPr>
          <p:cNvCxnSpPr/>
          <p:nvPr/>
        </p:nvCxnSpPr>
        <p:spPr>
          <a:xfrm rot="1485807">
            <a:off x="2058447" y="3639909"/>
            <a:ext cx="258803" cy="6690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DEEF1993-B247-2510-689A-BDD37117104A}"/>
              </a:ext>
            </a:extLst>
          </p:cNvPr>
          <p:cNvSpPr/>
          <p:nvPr/>
        </p:nvSpPr>
        <p:spPr>
          <a:xfrm rot="1485807">
            <a:off x="2813726" y="3838019"/>
            <a:ext cx="332819" cy="338597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D8F6E4B1-A6F3-F03E-C1B1-E008EDA455A3}"/>
              </a:ext>
            </a:extLst>
          </p:cNvPr>
          <p:cNvCxnSpPr/>
          <p:nvPr/>
        </p:nvCxnSpPr>
        <p:spPr>
          <a:xfrm rot="1485807">
            <a:off x="2590220" y="3899847"/>
            <a:ext cx="258475" cy="6243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16A4B519-B283-4DE1-432F-C82751878881}"/>
              </a:ext>
            </a:extLst>
          </p:cNvPr>
          <p:cNvSpPr/>
          <p:nvPr/>
        </p:nvSpPr>
        <p:spPr>
          <a:xfrm rot="6328238">
            <a:off x="1202525" y="1484473"/>
            <a:ext cx="715516" cy="165745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Текст 10">
            <a:extLst>
              <a:ext uri="{FF2B5EF4-FFF2-40B4-BE49-F238E27FC236}">
                <a16:creationId xmlns:a16="http://schemas.microsoft.com/office/drawing/2014/main" xmlns="" id="{FFB474C3-4776-9284-1762-4F24593E8C67}"/>
              </a:ext>
            </a:extLst>
          </p:cNvPr>
          <p:cNvSpPr txBox="1"/>
          <p:nvPr/>
        </p:nvSpPr>
        <p:spPr bwMode="auto">
          <a:xfrm>
            <a:off x="381047" y="2067694"/>
            <a:ext cx="2379928" cy="446871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фронтальная</a:t>
            </a:r>
            <a:endParaRPr sz="2000" dirty="0"/>
          </a:p>
        </p:txBody>
      </p:sp>
      <p:sp>
        <p:nvSpPr>
          <p:cNvPr id="11" name="Google Shape;152;p27">
            <a:extLst>
              <a:ext uri="{FF2B5EF4-FFF2-40B4-BE49-F238E27FC236}">
                <a16:creationId xmlns:a16="http://schemas.microsoft.com/office/drawing/2014/main" xmlns="" id="{F1E44229-3F46-5234-ED25-EDA7BE772F4B}"/>
              </a:ext>
            </a:extLst>
          </p:cNvPr>
          <p:cNvSpPr/>
          <p:nvPr/>
        </p:nvSpPr>
        <p:spPr>
          <a:xfrm rot="17196716">
            <a:off x="4198610" y="1647140"/>
            <a:ext cx="535610" cy="1549680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Текст 10">
            <a:extLst>
              <a:ext uri="{FF2B5EF4-FFF2-40B4-BE49-F238E27FC236}">
                <a16:creationId xmlns:a16="http://schemas.microsoft.com/office/drawing/2014/main" xmlns="" id="{9033C813-3AD0-4BF1-A305-7B648A723559}"/>
              </a:ext>
            </a:extLst>
          </p:cNvPr>
          <p:cNvSpPr txBox="1"/>
          <p:nvPr/>
        </p:nvSpPr>
        <p:spPr bwMode="auto">
          <a:xfrm>
            <a:off x="3272192" y="2067694"/>
            <a:ext cx="2379928" cy="446871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радиальная</a:t>
            </a:r>
            <a:endParaRPr sz="2000" dirty="0"/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xmlns="" id="{BE09DFC7-F031-57FC-BDD8-458E0B6527C1}"/>
              </a:ext>
            </a:extLst>
          </p:cNvPr>
          <p:cNvGrpSpPr/>
          <p:nvPr/>
        </p:nvGrpSpPr>
        <p:grpSpPr>
          <a:xfrm>
            <a:off x="3272192" y="4219889"/>
            <a:ext cx="2379928" cy="715516"/>
            <a:chOff x="3272192" y="4219889"/>
            <a:chExt cx="2379928" cy="715516"/>
          </a:xfrm>
        </p:grpSpPr>
        <p:sp>
          <p:nvSpPr>
            <p:cNvPr id="21" name="Google Shape;152;p27">
              <a:extLst>
                <a:ext uri="{FF2B5EF4-FFF2-40B4-BE49-F238E27FC236}">
                  <a16:creationId xmlns:a16="http://schemas.microsoft.com/office/drawing/2014/main" xmlns="" id="{ADD2A8AB-D70A-1313-871E-5D50C310EA0C}"/>
                </a:ext>
              </a:extLst>
            </p:cNvPr>
            <p:cNvSpPr/>
            <p:nvPr/>
          </p:nvSpPr>
          <p:spPr>
            <a:xfrm rot="6328238">
              <a:off x="4115627" y="3748919"/>
              <a:ext cx="715516" cy="1657455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Текст 10">
              <a:extLst>
                <a:ext uri="{FF2B5EF4-FFF2-40B4-BE49-F238E27FC236}">
                  <a16:creationId xmlns:a16="http://schemas.microsoft.com/office/drawing/2014/main" xmlns="" id="{664FA353-30F4-2B55-7E33-C80DA37AE20F}"/>
                </a:ext>
              </a:extLst>
            </p:cNvPr>
            <p:cNvSpPr txBox="1"/>
            <p:nvPr/>
          </p:nvSpPr>
          <p:spPr bwMode="auto">
            <a:xfrm>
              <a:off x="3272192" y="4357450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круговая</a:t>
              </a:r>
              <a:endParaRPr sz="2000" dirty="0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xmlns="" id="{005138DD-AF16-B009-A1E6-16423BC09D5E}"/>
              </a:ext>
            </a:extLst>
          </p:cNvPr>
          <p:cNvGrpSpPr/>
          <p:nvPr/>
        </p:nvGrpSpPr>
        <p:grpSpPr>
          <a:xfrm>
            <a:off x="6224520" y="4269820"/>
            <a:ext cx="2379928" cy="715516"/>
            <a:chOff x="6224520" y="4269820"/>
            <a:chExt cx="2379928" cy="715516"/>
          </a:xfrm>
        </p:grpSpPr>
        <p:sp>
          <p:nvSpPr>
            <p:cNvPr id="22" name="Google Shape;152;p27">
              <a:extLst>
                <a:ext uri="{FF2B5EF4-FFF2-40B4-BE49-F238E27FC236}">
                  <a16:creationId xmlns:a16="http://schemas.microsoft.com/office/drawing/2014/main" xmlns="" id="{2DB44FAA-86CE-41C0-4CCC-DD3CC25D0883}"/>
                </a:ext>
              </a:extLst>
            </p:cNvPr>
            <p:cNvSpPr/>
            <p:nvPr/>
          </p:nvSpPr>
          <p:spPr>
            <a:xfrm rot="6328238">
              <a:off x="7037669" y="3798850"/>
              <a:ext cx="715516" cy="1657455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Текст 10">
              <a:extLst>
                <a:ext uri="{FF2B5EF4-FFF2-40B4-BE49-F238E27FC236}">
                  <a16:creationId xmlns:a16="http://schemas.microsoft.com/office/drawing/2014/main" xmlns="" id="{1C2C085F-8EB4-63E0-EE08-01CCC5FB5604}"/>
                </a:ext>
              </a:extLst>
            </p:cNvPr>
            <p:cNvSpPr txBox="1"/>
            <p:nvPr/>
          </p:nvSpPr>
          <p:spPr bwMode="auto">
            <a:xfrm>
              <a:off x="6224520" y="4398245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полная</a:t>
              </a:r>
              <a:endParaRPr sz="2000" dirty="0"/>
            </a:p>
          </p:txBody>
        </p:sp>
      </p:grpSp>
      <p:cxnSp>
        <p:nvCxnSpPr>
          <p:cNvPr id="209" name="Прямая соединительная линия 208">
            <a:extLst>
              <a:ext uri="{FF2B5EF4-FFF2-40B4-BE49-F238E27FC236}">
                <a16:creationId xmlns:a16="http://schemas.microsoft.com/office/drawing/2014/main" xmlns="" id="{A8916E33-BED3-61FF-93CF-6FBC5087866C}"/>
              </a:ext>
            </a:extLst>
          </p:cNvPr>
          <p:cNvCxnSpPr>
            <a:cxnSpLocks/>
            <a:stCxn id="50" idx="2"/>
            <a:endCxn id="53" idx="6"/>
          </p:cNvCxnSpPr>
          <p:nvPr/>
        </p:nvCxnSpPr>
        <p:spPr>
          <a:xfrm flipH="1" flipV="1">
            <a:off x="4163413" y="3406223"/>
            <a:ext cx="874743" cy="12336"/>
          </a:xfrm>
          <a:prstGeom prst="line">
            <a:avLst/>
          </a:prstGeom>
          <a:ln w="28575">
            <a:solidFill>
              <a:srgbClr val="EBEFF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2" name="Прямая соединительная линия 221">
            <a:extLst>
              <a:ext uri="{FF2B5EF4-FFF2-40B4-BE49-F238E27FC236}">
                <a16:creationId xmlns:a16="http://schemas.microsoft.com/office/drawing/2014/main" xmlns="" id="{E061ABFB-116C-EEDA-994D-FA5153252E97}"/>
              </a:ext>
            </a:extLst>
          </p:cNvPr>
          <p:cNvCxnSpPr>
            <a:cxnSpLocks/>
            <a:stCxn id="38" idx="4"/>
            <a:endCxn id="37" idx="0"/>
          </p:cNvCxnSpPr>
          <p:nvPr/>
        </p:nvCxnSpPr>
        <p:spPr>
          <a:xfrm>
            <a:off x="6641942" y="3570595"/>
            <a:ext cx="290698" cy="35469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56A06AFC-70A8-7467-3803-60E37CBCF9BD}"/>
              </a:ext>
            </a:extLst>
          </p:cNvPr>
          <p:cNvGrpSpPr/>
          <p:nvPr/>
        </p:nvGrpSpPr>
        <p:grpSpPr>
          <a:xfrm>
            <a:off x="6224520" y="2067694"/>
            <a:ext cx="2379928" cy="602602"/>
            <a:chOff x="6224520" y="2067694"/>
            <a:chExt cx="2379928" cy="602602"/>
          </a:xfrm>
        </p:grpSpPr>
        <p:sp>
          <p:nvSpPr>
            <p:cNvPr id="88" name="Текст 10">
              <a:extLst>
                <a:ext uri="{FF2B5EF4-FFF2-40B4-BE49-F238E27FC236}">
                  <a16:creationId xmlns:a16="http://schemas.microsoft.com/office/drawing/2014/main" xmlns="" id="{63305889-E63D-7668-974A-317E08DDB1FB}"/>
                </a:ext>
              </a:extLst>
            </p:cNvPr>
            <p:cNvSpPr txBox="1"/>
            <p:nvPr/>
          </p:nvSpPr>
          <p:spPr bwMode="auto">
            <a:xfrm>
              <a:off x="6224520" y="2067694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иерархическая</a:t>
              </a:r>
              <a:endParaRPr sz="2000" dirty="0"/>
            </a:p>
          </p:txBody>
        </p:sp>
        <p:sp>
          <p:nvSpPr>
            <p:cNvPr id="19" name="Google Shape;152;p27">
              <a:extLst>
                <a:ext uri="{FF2B5EF4-FFF2-40B4-BE49-F238E27FC236}">
                  <a16:creationId xmlns:a16="http://schemas.microsoft.com/office/drawing/2014/main" xmlns="" id="{3DC79C25-AFBA-6AF6-219E-0699E46B8C58}"/>
                </a:ext>
              </a:extLst>
            </p:cNvPr>
            <p:cNvSpPr/>
            <p:nvPr/>
          </p:nvSpPr>
          <p:spPr>
            <a:xfrm rot="17196716">
              <a:off x="7165187" y="1627651"/>
              <a:ext cx="535610" cy="1549680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A3043B8F-DCF8-90AE-A802-E5FBE850DDE3}"/>
              </a:ext>
            </a:extLst>
          </p:cNvPr>
          <p:cNvGrpSpPr/>
          <p:nvPr/>
        </p:nvGrpSpPr>
        <p:grpSpPr>
          <a:xfrm>
            <a:off x="381047" y="4352569"/>
            <a:ext cx="2379928" cy="638476"/>
            <a:chOff x="381047" y="4352569"/>
            <a:chExt cx="2379928" cy="638476"/>
          </a:xfrm>
        </p:grpSpPr>
        <p:sp>
          <p:nvSpPr>
            <p:cNvPr id="89" name="Текст 10">
              <a:extLst>
                <a:ext uri="{FF2B5EF4-FFF2-40B4-BE49-F238E27FC236}">
                  <a16:creationId xmlns:a16="http://schemas.microsoft.com/office/drawing/2014/main" xmlns="" id="{F6C97525-B013-26E7-4180-300C0854EB6F}"/>
                </a:ext>
              </a:extLst>
            </p:cNvPr>
            <p:cNvSpPr txBox="1"/>
            <p:nvPr/>
          </p:nvSpPr>
          <p:spPr bwMode="auto">
            <a:xfrm>
              <a:off x="381047" y="4352569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цепная</a:t>
              </a:r>
              <a:endParaRPr sz="2000" dirty="0"/>
            </a:p>
          </p:txBody>
        </p:sp>
        <p:sp>
          <p:nvSpPr>
            <p:cNvPr id="20" name="Google Shape;152;p27">
              <a:extLst>
                <a:ext uri="{FF2B5EF4-FFF2-40B4-BE49-F238E27FC236}">
                  <a16:creationId xmlns:a16="http://schemas.microsoft.com/office/drawing/2014/main" xmlns="" id="{FF6F2073-F638-0A2E-5673-1BD2115D4D00}"/>
                </a:ext>
              </a:extLst>
            </p:cNvPr>
            <p:cNvSpPr/>
            <p:nvPr/>
          </p:nvSpPr>
          <p:spPr>
            <a:xfrm rot="17196716">
              <a:off x="1436727" y="3948400"/>
              <a:ext cx="535610" cy="1549680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9558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3B4B0AC-6364-0A81-E903-B4A03439B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" y="0"/>
            <a:ext cx="9144000" cy="5702157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88B3FBC-EA17-5932-9222-132AB61EF9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E711ABAA-0B34-C919-65F1-D8B56386F104}"/>
              </a:ext>
            </a:extLst>
          </p:cNvPr>
          <p:cNvGrpSpPr/>
          <p:nvPr/>
        </p:nvGrpSpPr>
        <p:grpSpPr>
          <a:xfrm>
            <a:off x="5220072" y="123478"/>
            <a:ext cx="1632106" cy="1852176"/>
            <a:chOff x="0" y="0"/>
            <a:chExt cx="1118907" cy="1271307"/>
          </a:xfrm>
        </p:grpSpPr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xmlns="" id="{E88B0EA0-BE26-3AE6-19DD-83FB61FBE090}"/>
                </a:ext>
              </a:extLst>
            </p:cNvPr>
            <p:cNvCxnSpPr/>
            <p:nvPr/>
          </p:nvCxnSpPr>
          <p:spPr>
            <a:xfrm flipH="1" flipV="1">
              <a:off x="514630" y="276225"/>
              <a:ext cx="8964" cy="230281"/>
            </a:xfrm>
            <a:prstGeom prst="lin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xmlns="" id="{D80C7E06-A868-8B90-6BC7-DD802444DF1B}"/>
                </a:ext>
              </a:extLst>
            </p:cNvPr>
            <p:cNvSpPr/>
            <p:nvPr/>
          </p:nvSpPr>
          <p:spPr>
            <a:xfrm>
              <a:off x="376517" y="0"/>
              <a:ext cx="276225" cy="276225"/>
            </a:xfrm>
            <a:prstGeom prst="ellips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xmlns="" id="{3F17C9BD-E676-547E-F66E-CBA7AB4FFCC0}"/>
                </a:ext>
              </a:extLst>
            </p:cNvPr>
            <p:cNvSpPr/>
            <p:nvPr/>
          </p:nvSpPr>
          <p:spPr>
            <a:xfrm>
              <a:off x="385482" y="506506"/>
              <a:ext cx="276225" cy="276225"/>
            </a:xfrm>
            <a:prstGeom prst="ellips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xmlns="" id="{0316D343-28A6-027A-5B1A-49D59A6F16B3}"/>
                </a:ext>
              </a:extLst>
            </p:cNvPr>
            <p:cNvCxnSpPr/>
            <p:nvPr/>
          </p:nvCxnSpPr>
          <p:spPr>
            <a:xfrm flipH="1" flipV="1">
              <a:off x="621255" y="742278"/>
              <a:ext cx="261880" cy="293256"/>
            </a:xfrm>
            <a:prstGeom prst="lin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xmlns="" id="{3396976B-AAC7-6904-6E58-270E27A1D76B}"/>
                </a:ext>
              </a:extLst>
            </p:cNvPr>
            <p:cNvCxnSpPr/>
            <p:nvPr/>
          </p:nvCxnSpPr>
          <p:spPr>
            <a:xfrm flipV="1">
              <a:off x="235773" y="742278"/>
              <a:ext cx="190161" cy="284290"/>
            </a:xfrm>
            <a:prstGeom prst="lin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xmlns="" id="{E8349F3C-630F-8293-908B-20FF9136FAEF}"/>
                </a:ext>
              </a:extLst>
            </p:cNvPr>
            <p:cNvSpPr/>
            <p:nvPr/>
          </p:nvSpPr>
          <p:spPr>
            <a:xfrm>
              <a:off x="842682" y="995082"/>
              <a:ext cx="276225" cy="276225"/>
            </a:xfrm>
            <a:prstGeom prst="ellips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xmlns="" id="{8BC16F9D-3D6E-40D5-02ED-F027995ED462}"/>
                </a:ext>
              </a:extLst>
            </p:cNvPr>
            <p:cNvSpPr/>
            <p:nvPr/>
          </p:nvSpPr>
          <p:spPr>
            <a:xfrm>
              <a:off x="0" y="986117"/>
              <a:ext cx="276225" cy="276225"/>
            </a:xfrm>
            <a:prstGeom prst="ellipse">
              <a:avLst/>
            </a:prstGeom>
            <a:ln w="28575">
              <a:solidFill>
                <a:schemeClr val="tx2">
                  <a:lumMod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539B19AE-2C36-7CE1-C335-B4B8232DF76F}"/>
              </a:ext>
            </a:extLst>
          </p:cNvPr>
          <p:cNvSpPr/>
          <p:nvPr/>
        </p:nvSpPr>
        <p:spPr>
          <a:xfrm rot="1485807">
            <a:off x="595185" y="2949179"/>
            <a:ext cx="332872" cy="33870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E20DC20B-2E1D-C6AF-8A18-8FDC34E05944}"/>
              </a:ext>
            </a:extLst>
          </p:cNvPr>
          <p:cNvSpPr/>
          <p:nvPr/>
        </p:nvSpPr>
        <p:spPr>
          <a:xfrm rot="1485807">
            <a:off x="1120514" y="3191508"/>
            <a:ext cx="332872" cy="33870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171A11A9-E2FB-51F3-4011-510AB3591CC0}"/>
              </a:ext>
            </a:extLst>
          </p:cNvPr>
          <p:cNvSpPr/>
          <p:nvPr/>
        </p:nvSpPr>
        <p:spPr>
          <a:xfrm rot="1485807">
            <a:off x="1660949" y="3448173"/>
            <a:ext cx="332872" cy="33870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90AD1F1D-DF75-523D-ACDE-B7B28015B9A2}"/>
              </a:ext>
            </a:extLst>
          </p:cNvPr>
          <p:cNvSpPr/>
          <p:nvPr/>
        </p:nvSpPr>
        <p:spPr>
          <a:xfrm rot="1485807">
            <a:off x="2171537" y="3691070"/>
            <a:ext cx="332872" cy="33870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20775F0C-EC5E-EDF6-77F5-ECD515DD7EF1}"/>
              </a:ext>
            </a:extLst>
          </p:cNvPr>
          <p:cNvCxnSpPr/>
          <p:nvPr/>
        </p:nvCxnSpPr>
        <p:spPr>
          <a:xfrm rot="1485807">
            <a:off x="899726" y="3247303"/>
            <a:ext cx="258803" cy="6690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5490F557-A662-09AA-5DA3-EBD116913E24}"/>
              </a:ext>
            </a:extLst>
          </p:cNvPr>
          <p:cNvCxnSpPr/>
          <p:nvPr/>
        </p:nvCxnSpPr>
        <p:spPr>
          <a:xfrm rot="1485807">
            <a:off x="1436994" y="3495140"/>
            <a:ext cx="258803" cy="6690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6843B856-C379-6CCC-839A-49B97D72EF7A}"/>
              </a:ext>
            </a:extLst>
          </p:cNvPr>
          <p:cNvCxnSpPr/>
          <p:nvPr/>
        </p:nvCxnSpPr>
        <p:spPr>
          <a:xfrm rot="1485807">
            <a:off x="1947948" y="3752938"/>
            <a:ext cx="258803" cy="6690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6" name="Овал 125">
            <a:extLst>
              <a:ext uri="{FF2B5EF4-FFF2-40B4-BE49-F238E27FC236}">
                <a16:creationId xmlns:a16="http://schemas.microsoft.com/office/drawing/2014/main" xmlns="" id="{E0325A1F-8BA7-D986-E29D-C0073049C09F}"/>
              </a:ext>
            </a:extLst>
          </p:cNvPr>
          <p:cNvSpPr/>
          <p:nvPr/>
        </p:nvSpPr>
        <p:spPr>
          <a:xfrm>
            <a:off x="2578412" y="382517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xmlns="" id="{991F67BB-3A18-C2FA-F3A9-622E64234480}"/>
              </a:ext>
            </a:extLst>
          </p:cNvPr>
          <p:cNvCxnSpPr>
            <a:cxnSpLocks/>
            <a:stCxn id="126" idx="5"/>
          </p:cNvCxnSpPr>
          <p:nvPr/>
        </p:nvCxnSpPr>
        <p:spPr>
          <a:xfrm>
            <a:off x="2910823" y="673847"/>
            <a:ext cx="652864" cy="622394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8" name="Овал 127">
            <a:extLst>
              <a:ext uri="{FF2B5EF4-FFF2-40B4-BE49-F238E27FC236}">
                <a16:creationId xmlns:a16="http://schemas.microsoft.com/office/drawing/2014/main" xmlns="" id="{C28A511B-5877-3102-5EED-55ADCEE699B6}"/>
              </a:ext>
            </a:extLst>
          </p:cNvPr>
          <p:cNvSpPr/>
          <p:nvPr/>
        </p:nvSpPr>
        <p:spPr>
          <a:xfrm>
            <a:off x="3444194" y="1290841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xmlns="" id="{1A5038DC-F5AC-D88B-2D91-554403624006}"/>
              </a:ext>
            </a:extLst>
          </p:cNvPr>
          <p:cNvCxnSpPr>
            <a:cxnSpLocks/>
            <a:stCxn id="126" idx="4"/>
            <a:endCxn id="130" idx="0"/>
          </p:cNvCxnSpPr>
          <p:nvPr/>
        </p:nvCxnSpPr>
        <p:spPr>
          <a:xfrm>
            <a:off x="2773134" y="723831"/>
            <a:ext cx="0" cy="879343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0" name="Овал 129">
            <a:extLst>
              <a:ext uri="{FF2B5EF4-FFF2-40B4-BE49-F238E27FC236}">
                <a16:creationId xmlns:a16="http://schemas.microsoft.com/office/drawing/2014/main" xmlns="" id="{9D830CAC-8551-4730-2E23-B0DE630402F9}"/>
              </a:ext>
            </a:extLst>
          </p:cNvPr>
          <p:cNvSpPr/>
          <p:nvPr/>
        </p:nvSpPr>
        <p:spPr>
          <a:xfrm>
            <a:off x="2578412" y="1603174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xmlns="" id="{4A2ACA13-67AB-814F-3FAF-C8586B68E1C9}"/>
              </a:ext>
            </a:extLst>
          </p:cNvPr>
          <p:cNvCxnSpPr>
            <a:cxnSpLocks/>
            <a:stCxn id="126" idx="4"/>
            <a:endCxn id="132" idx="0"/>
          </p:cNvCxnSpPr>
          <p:nvPr/>
        </p:nvCxnSpPr>
        <p:spPr>
          <a:xfrm>
            <a:off x="2773134" y="723831"/>
            <a:ext cx="0" cy="879343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2" name="Овал 131">
            <a:extLst>
              <a:ext uri="{FF2B5EF4-FFF2-40B4-BE49-F238E27FC236}">
                <a16:creationId xmlns:a16="http://schemas.microsoft.com/office/drawing/2014/main" xmlns="" id="{5351C50D-DF5F-F4D5-8892-B778AB964EB3}"/>
              </a:ext>
            </a:extLst>
          </p:cNvPr>
          <p:cNvSpPr/>
          <p:nvPr/>
        </p:nvSpPr>
        <p:spPr>
          <a:xfrm>
            <a:off x="2578412" y="1603174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xmlns="" id="{785A3495-5D30-BAB4-0253-F1C98D8D1C05}"/>
              </a:ext>
            </a:extLst>
          </p:cNvPr>
          <p:cNvCxnSpPr>
            <a:cxnSpLocks/>
            <a:stCxn id="126" idx="3"/>
            <a:endCxn id="134" idx="0"/>
          </p:cNvCxnSpPr>
          <p:nvPr/>
        </p:nvCxnSpPr>
        <p:spPr>
          <a:xfrm flipH="1">
            <a:off x="1995898" y="673847"/>
            <a:ext cx="639547" cy="62322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4" name="Овал 133">
            <a:extLst>
              <a:ext uri="{FF2B5EF4-FFF2-40B4-BE49-F238E27FC236}">
                <a16:creationId xmlns:a16="http://schemas.microsoft.com/office/drawing/2014/main" xmlns="" id="{0E0E0783-9668-0EAE-763B-66F24CE3B283}"/>
              </a:ext>
            </a:extLst>
          </p:cNvPr>
          <p:cNvSpPr/>
          <p:nvPr/>
        </p:nvSpPr>
        <p:spPr>
          <a:xfrm>
            <a:off x="1801176" y="1297074"/>
            <a:ext cx="389444" cy="341314"/>
          </a:xfrm>
          <a:prstGeom prst="ellipse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xmlns="" id="{237FE163-8A9D-82DA-16B8-2D49114EBB62}"/>
              </a:ext>
            </a:extLst>
          </p:cNvPr>
          <p:cNvCxnSpPr>
            <a:cxnSpLocks/>
            <a:stCxn id="158" idx="6"/>
            <a:endCxn id="157" idx="2"/>
          </p:cNvCxnSpPr>
          <p:nvPr/>
        </p:nvCxnSpPr>
        <p:spPr>
          <a:xfrm flipV="1">
            <a:off x="4157368" y="4135995"/>
            <a:ext cx="814811" cy="1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6" name="Овал 155">
            <a:extLst>
              <a:ext uri="{FF2B5EF4-FFF2-40B4-BE49-F238E27FC236}">
                <a16:creationId xmlns:a16="http://schemas.microsoft.com/office/drawing/2014/main" xmlns="" id="{A4EA82DF-5AE8-0EFE-B07F-6353F3FBB52E}"/>
              </a:ext>
            </a:extLst>
          </p:cNvPr>
          <p:cNvSpPr/>
          <p:nvPr/>
        </p:nvSpPr>
        <p:spPr>
          <a:xfrm>
            <a:off x="4970281" y="3077528"/>
            <a:ext cx="405435" cy="35211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57" name="Овал 156">
            <a:extLst>
              <a:ext uri="{FF2B5EF4-FFF2-40B4-BE49-F238E27FC236}">
                <a16:creationId xmlns:a16="http://schemas.microsoft.com/office/drawing/2014/main" xmlns="" id="{97DDA140-5DA2-4DAF-D93D-ED89942A6ED0}"/>
              </a:ext>
            </a:extLst>
          </p:cNvPr>
          <p:cNvSpPr/>
          <p:nvPr/>
        </p:nvSpPr>
        <p:spPr>
          <a:xfrm>
            <a:off x="4972179" y="3959937"/>
            <a:ext cx="405435" cy="35211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58" name="Овал 157">
            <a:extLst>
              <a:ext uri="{FF2B5EF4-FFF2-40B4-BE49-F238E27FC236}">
                <a16:creationId xmlns:a16="http://schemas.microsoft.com/office/drawing/2014/main" xmlns="" id="{FD67A3D3-967C-4359-F89B-023F2E2373D4}"/>
              </a:ext>
            </a:extLst>
          </p:cNvPr>
          <p:cNvSpPr/>
          <p:nvPr/>
        </p:nvSpPr>
        <p:spPr>
          <a:xfrm>
            <a:off x="3751933" y="3959938"/>
            <a:ext cx="405435" cy="35211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59" name="Овал 158">
            <a:extLst>
              <a:ext uri="{FF2B5EF4-FFF2-40B4-BE49-F238E27FC236}">
                <a16:creationId xmlns:a16="http://schemas.microsoft.com/office/drawing/2014/main" xmlns="" id="{9628AF51-A8B4-366E-0A1E-5B8FB697C003}"/>
              </a:ext>
            </a:extLst>
          </p:cNvPr>
          <p:cNvSpPr/>
          <p:nvPr/>
        </p:nvSpPr>
        <p:spPr>
          <a:xfrm>
            <a:off x="3751933" y="3077528"/>
            <a:ext cx="405435" cy="352115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61" name="Прямая соединительная линия 160">
            <a:extLst>
              <a:ext uri="{FF2B5EF4-FFF2-40B4-BE49-F238E27FC236}">
                <a16:creationId xmlns:a16="http://schemas.microsoft.com/office/drawing/2014/main" xmlns="" id="{F612CFC3-56A2-F03B-A30E-E243B4C86A47}"/>
              </a:ext>
            </a:extLst>
          </p:cNvPr>
          <p:cNvCxnSpPr>
            <a:cxnSpLocks/>
            <a:stCxn id="159" idx="4"/>
            <a:endCxn id="158" idx="0"/>
          </p:cNvCxnSpPr>
          <p:nvPr/>
        </p:nvCxnSpPr>
        <p:spPr>
          <a:xfrm>
            <a:off x="3954651" y="3429643"/>
            <a:ext cx="0" cy="530295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>
            <a:extLst>
              <a:ext uri="{FF2B5EF4-FFF2-40B4-BE49-F238E27FC236}">
                <a16:creationId xmlns:a16="http://schemas.microsoft.com/office/drawing/2014/main" xmlns="" id="{B4841761-3BFF-F2D4-0814-30727509FBCF}"/>
              </a:ext>
            </a:extLst>
          </p:cNvPr>
          <p:cNvCxnSpPr>
            <a:cxnSpLocks/>
            <a:stCxn id="157" idx="0"/>
            <a:endCxn id="156" idx="4"/>
          </p:cNvCxnSpPr>
          <p:nvPr/>
        </p:nvCxnSpPr>
        <p:spPr>
          <a:xfrm flipH="1" flipV="1">
            <a:off x="5172999" y="3429643"/>
            <a:ext cx="1898" cy="530294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xmlns="" id="{CCC1F3F2-7F1D-6F85-0BFB-E5E7F6A7DF17}"/>
              </a:ext>
            </a:extLst>
          </p:cNvPr>
          <p:cNvCxnSpPr>
            <a:cxnSpLocks/>
            <a:stCxn id="156" idx="2"/>
            <a:endCxn id="159" idx="6"/>
          </p:cNvCxnSpPr>
          <p:nvPr/>
        </p:nvCxnSpPr>
        <p:spPr>
          <a:xfrm flipH="1">
            <a:off x="4157368" y="3253586"/>
            <a:ext cx="812913" cy="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3" name="Прямая соединительная линия 252">
            <a:extLst>
              <a:ext uri="{FF2B5EF4-FFF2-40B4-BE49-F238E27FC236}">
                <a16:creationId xmlns:a16="http://schemas.microsoft.com/office/drawing/2014/main" xmlns="" id="{6C9DAE1B-80CA-A7E2-EAD5-044E42C62ED0}"/>
              </a:ext>
            </a:extLst>
          </p:cNvPr>
          <p:cNvCxnSpPr>
            <a:cxnSpLocks/>
            <a:stCxn id="257" idx="6"/>
            <a:endCxn id="256" idx="2"/>
          </p:cNvCxnSpPr>
          <p:nvPr/>
        </p:nvCxnSpPr>
        <p:spPr>
          <a:xfrm>
            <a:off x="7061832" y="4099087"/>
            <a:ext cx="684150" cy="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5" name="Овал 254">
            <a:extLst>
              <a:ext uri="{FF2B5EF4-FFF2-40B4-BE49-F238E27FC236}">
                <a16:creationId xmlns:a16="http://schemas.microsoft.com/office/drawing/2014/main" xmlns="" id="{664BDB1A-8BF8-8CF4-184B-58A510CE4DFE}"/>
              </a:ext>
            </a:extLst>
          </p:cNvPr>
          <p:cNvSpPr/>
          <p:nvPr/>
        </p:nvSpPr>
        <p:spPr>
          <a:xfrm>
            <a:off x="7745980" y="3150882"/>
            <a:ext cx="419311" cy="347603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6" name="Овал 255">
            <a:extLst>
              <a:ext uri="{FF2B5EF4-FFF2-40B4-BE49-F238E27FC236}">
                <a16:creationId xmlns:a16="http://schemas.microsoft.com/office/drawing/2014/main" xmlns="" id="{4E828529-F8FB-43C0-A64F-A98A0190AC25}"/>
              </a:ext>
            </a:extLst>
          </p:cNvPr>
          <p:cNvSpPr/>
          <p:nvPr/>
        </p:nvSpPr>
        <p:spPr>
          <a:xfrm>
            <a:off x="7745982" y="3925285"/>
            <a:ext cx="419311" cy="347603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7" name="Овал 256">
            <a:extLst>
              <a:ext uri="{FF2B5EF4-FFF2-40B4-BE49-F238E27FC236}">
                <a16:creationId xmlns:a16="http://schemas.microsoft.com/office/drawing/2014/main" xmlns="" id="{CF66DABC-A110-1D42-CFF0-4AD468065FA5}"/>
              </a:ext>
            </a:extLst>
          </p:cNvPr>
          <p:cNvSpPr/>
          <p:nvPr/>
        </p:nvSpPr>
        <p:spPr>
          <a:xfrm>
            <a:off x="6642521" y="3925285"/>
            <a:ext cx="419311" cy="347603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8" name="Овал 257">
            <a:extLst>
              <a:ext uri="{FF2B5EF4-FFF2-40B4-BE49-F238E27FC236}">
                <a16:creationId xmlns:a16="http://schemas.microsoft.com/office/drawing/2014/main" xmlns="" id="{C45CA0AC-D4DC-BEEF-0A51-4F20DEEFF8E4}"/>
              </a:ext>
            </a:extLst>
          </p:cNvPr>
          <p:cNvSpPr/>
          <p:nvPr/>
        </p:nvSpPr>
        <p:spPr>
          <a:xfrm>
            <a:off x="6642522" y="3145355"/>
            <a:ext cx="419311" cy="347603"/>
          </a:xfrm>
          <a:prstGeom prst="ellipse">
            <a:avLst/>
          </a:prstGeom>
          <a:ln w="28575">
            <a:solidFill>
              <a:schemeClr val="tx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260" name="Прямая соединительная линия 259">
            <a:extLst>
              <a:ext uri="{FF2B5EF4-FFF2-40B4-BE49-F238E27FC236}">
                <a16:creationId xmlns:a16="http://schemas.microsoft.com/office/drawing/2014/main" xmlns="" id="{CE62CC20-AA60-DD22-47DA-2BA7E43909CB}"/>
              </a:ext>
            </a:extLst>
          </p:cNvPr>
          <p:cNvCxnSpPr>
            <a:cxnSpLocks/>
            <a:stCxn id="258" idx="4"/>
            <a:endCxn id="257" idx="0"/>
          </p:cNvCxnSpPr>
          <p:nvPr/>
        </p:nvCxnSpPr>
        <p:spPr>
          <a:xfrm flipH="1">
            <a:off x="6852177" y="3492958"/>
            <a:ext cx="1" cy="43232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1" name="Прямая соединительная линия 260">
            <a:extLst>
              <a:ext uri="{FF2B5EF4-FFF2-40B4-BE49-F238E27FC236}">
                <a16:creationId xmlns:a16="http://schemas.microsoft.com/office/drawing/2014/main" xmlns="" id="{EF0CB18F-E048-6BD7-5C23-BCA0DF47375A}"/>
              </a:ext>
            </a:extLst>
          </p:cNvPr>
          <p:cNvCxnSpPr>
            <a:cxnSpLocks/>
            <a:stCxn id="256" idx="0"/>
            <a:endCxn id="255" idx="4"/>
          </p:cNvCxnSpPr>
          <p:nvPr/>
        </p:nvCxnSpPr>
        <p:spPr>
          <a:xfrm flipH="1" flipV="1">
            <a:off x="7955636" y="3498485"/>
            <a:ext cx="2" cy="42680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4" name="Прямая соединительная линия 263">
            <a:extLst>
              <a:ext uri="{FF2B5EF4-FFF2-40B4-BE49-F238E27FC236}">
                <a16:creationId xmlns:a16="http://schemas.microsoft.com/office/drawing/2014/main" xmlns="" id="{77C4BBE7-980B-A63A-1CB6-4380C85E9323}"/>
              </a:ext>
            </a:extLst>
          </p:cNvPr>
          <p:cNvCxnSpPr>
            <a:cxnSpLocks/>
            <a:stCxn id="255" idx="3"/>
            <a:endCxn id="257" idx="7"/>
          </p:cNvCxnSpPr>
          <p:nvPr/>
        </p:nvCxnSpPr>
        <p:spPr>
          <a:xfrm flipH="1">
            <a:off x="7000425" y="3447580"/>
            <a:ext cx="806962" cy="528610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5" name="Прямая соединительная линия 264">
            <a:extLst>
              <a:ext uri="{FF2B5EF4-FFF2-40B4-BE49-F238E27FC236}">
                <a16:creationId xmlns:a16="http://schemas.microsoft.com/office/drawing/2014/main" xmlns="" id="{46301A0B-05B9-9E0B-0066-2AE9A2BC7107}"/>
              </a:ext>
            </a:extLst>
          </p:cNvPr>
          <p:cNvCxnSpPr>
            <a:cxnSpLocks/>
            <a:stCxn id="258" idx="5"/>
            <a:endCxn id="256" idx="1"/>
          </p:cNvCxnSpPr>
          <p:nvPr/>
        </p:nvCxnSpPr>
        <p:spPr>
          <a:xfrm>
            <a:off x="7000426" y="3442053"/>
            <a:ext cx="806963" cy="53413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6" name="Прямая соединительная линия 265">
            <a:extLst>
              <a:ext uri="{FF2B5EF4-FFF2-40B4-BE49-F238E27FC236}">
                <a16:creationId xmlns:a16="http://schemas.microsoft.com/office/drawing/2014/main" xmlns="" id="{518B6D68-91EA-C7CD-4D21-D4F6CC298C13}"/>
              </a:ext>
            </a:extLst>
          </p:cNvPr>
          <p:cNvCxnSpPr>
            <a:cxnSpLocks/>
            <a:stCxn id="258" idx="6"/>
            <a:endCxn id="255" idx="2"/>
          </p:cNvCxnSpPr>
          <p:nvPr/>
        </p:nvCxnSpPr>
        <p:spPr>
          <a:xfrm>
            <a:off x="7061833" y="3319157"/>
            <a:ext cx="684147" cy="552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7" name="Прямая соединительная линия 266">
            <a:extLst>
              <a:ext uri="{FF2B5EF4-FFF2-40B4-BE49-F238E27FC236}">
                <a16:creationId xmlns:a16="http://schemas.microsoft.com/office/drawing/2014/main" xmlns="" id="{2C1B0F9D-6C38-28BF-B25C-4E3BEB8B4227}"/>
              </a:ext>
            </a:extLst>
          </p:cNvPr>
          <p:cNvCxnSpPr>
            <a:cxnSpLocks/>
            <a:stCxn id="258" idx="4"/>
            <a:endCxn id="257" idx="0"/>
          </p:cNvCxnSpPr>
          <p:nvPr/>
        </p:nvCxnSpPr>
        <p:spPr>
          <a:xfrm flipH="1">
            <a:off x="6852177" y="3492958"/>
            <a:ext cx="1" cy="43232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A5FF9BF0-3402-6DFD-060E-67ED104917A6}"/>
              </a:ext>
            </a:extLst>
          </p:cNvPr>
          <p:cNvGrpSpPr/>
          <p:nvPr/>
        </p:nvGrpSpPr>
        <p:grpSpPr>
          <a:xfrm>
            <a:off x="1509019" y="6317170"/>
            <a:ext cx="2379928" cy="708430"/>
            <a:chOff x="381047" y="1917724"/>
            <a:chExt cx="2379928" cy="708430"/>
          </a:xfrm>
        </p:grpSpPr>
        <p:sp>
          <p:nvSpPr>
            <p:cNvPr id="4" name="Google Shape;246;p36">
              <a:extLst>
                <a:ext uri="{FF2B5EF4-FFF2-40B4-BE49-F238E27FC236}">
                  <a16:creationId xmlns:a16="http://schemas.microsoft.com/office/drawing/2014/main" xmlns="" id="{8904A6DB-DDB9-4C5C-BBED-435BFC638A0F}"/>
                </a:ext>
              </a:extLst>
            </p:cNvPr>
            <p:cNvSpPr/>
            <p:nvPr/>
          </p:nvSpPr>
          <p:spPr>
            <a:xfrm rot="17187191">
              <a:off x="1276175" y="1319174"/>
              <a:ext cx="708430" cy="1905530"/>
            </a:xfrm>
            <a:custGeom>
              <a:avLst/>
              <a:gdLst/>
              <a:ahLst/>
              <a:cxnLst/>
              <a:rect l="l" t="t" r="r" b="b"/>
              <a:pathLst>
                <a:path w="74679" h="87262" extrusionOk="0">
                  <a:moveTo>
                    <a:pt x="29332" y="0"/>
                  </a:moveTo>
                  <a:cubicBezTo>
                    <a:pt x="25568" y="0"/>
                    <a:pt x="21751" y="1075"/>
                    <a:pt x="18644" y="2909"/>
                  </a:cubicBezTo>
                  <a:cubicBezTo>
                    <a:pt x="12016" y="6822"/>
                    <a:pt x="7685" y="13814"/>
                    <a:pt x="5295" y="21131"/>
                  </a:cubicBezTo>
                  <a:cubicBezTo>
                    <a:pt x="0" y="37318"/>
                    <a:pt x="3618" y="56125"/>
                    <a:pt x="14547" y="69193"/>
                  </a:cubicBezTo>
                  <a:cubicBezTo>
                    <a:pt x="24056" y="80566"/>
                    <a:pt x="38823" y="87261"/>
                    <a:pt x="53617" y="87261"/>
                  </a:cubicBezTo>
                  <a:cubicBezTo>
                    <a:pt x="55820" y="87261"/>
                    <a:pt x="58025" y="87113"/>
                    <a:pt x="60212" y="86809"/>
                  </a:cubicBezTo>
                  <a:cubicBezTo>
                    <a:pt x="63777" y="86313"/>
                    <a:pt x="67422" y="85369"/>
                    <a:pt x="70203" y="83083"/>
                  </a:cubicBezTo>
                  <a:cubicBezTo>
                    <a:pt x="72985" y="80797"/>
                    <a:pt x="74678" y="76884"/>
                    <a:pt x="73484" y="73490"/>
                  </a:cubicBezTo>
                  <a:cubicBezTo>
                    <a:pt x="72098" y="69561"/>
                    <a:pt x="67646" y="67737"/>
                    <a:pt x="63613" y="66692"/>
                  </a:cubicBezTo>
                  <a:cubicBezTo>
                    <a:pt x="59579" y="65648"/>
                    <a:pt x="55104" y="64687"/>
                    <a:pt x="52591" y="61364"/>
                  </a:cubicBezTo>
                  <a:cubicBezTo>
                    <a:pt x="49856" y="57746"/>
                    <a:pt x="50381" y="52440"/>
                    <a:pt x="47751" y="48745"/>
                  </a:cubicBezTo>
                  <a:cubicBezTo>
                    <a:pt x="45809" y="46017"/>
                    <a:pt x="42465" y="44648"/>
                    <a:pt x="39192" y="43945"/>
                  </a:cubicBezTo>
                  <a:cubicBezTo>
                    <a:pt x="35918" y="43239"/>
                    <a:pt x="32524" y="43062"/>
                    <a:pt x="29335" y="42044"/>
                  </a:cubicBezTo>
                  <a:cubicBezTo>
                    <a:pt x="26145" y="41027"/>
                    <a:pt x="23039" y="38938"/>
                    <a:pt x="21964" y="35768"/>
                  </a:cubicBezTo>
                  <a:cubicBezTo>
                    <a:pt x="20605" y="31752"/>
                    <a:pt x="22911" y="27340"/>
                    <a:pt x="25997" y="24438"/>
                  </a:cubicBezTo>
                  <a:cubicBezTo>
                    <a:pt x="29087" y="21533"/>
                    <a:pt x="32953" y="19558"/>
                    <a:pt x="36046" y="16659"/>
                  </a:cubicBezTo>
                  <a:cubicBezTo>
                    <a:pt x="39721" y="13208"/>
                    <a:pt x="43413" y="5523"/>
                    <a:pt x="37796" y="2183"/>
                  </a:cubicBezTo>
                  <a:cubicBezTo>
                    <a:pt x="35261" y="675"/>
                    <a:pt x="32313" y="0"/>
                    <a:pt x="29332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56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Текст 10">
              <a:extLst>
                <a:ext uri="{FF2B5EF4-FFF2-40B4-BE49-F238E27FC236}">
                  <a16:creationId xmlns:a16="http://schemas.microsoft.com/office/drawing/2014/main" xmlns="" id="{7F345585-DE86-8B0B-FCFF-4359D301A8CB}"/>
                </a:ext>
              </a:extLst>
            </p:cNvPr>
            <p:cNvSpPr txBox="1"/>
            <p:nvPr/>
          </p:nvSpPr>
          <p:spPr bwMode="auto">
            <a:xfrm>
              <a:off x="381047" y="2067694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фронтальная</a:t>
              </a:r>
              <a:endParaRPr sz="20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F187118C-93C4-CB46-66A6-0BDB96F9B0B8}"/>
              </a:ext>
            </a:extLst>
          </p:cNvPr>
          <p:cNvGrpSpPr/>
          <p:nvPr/>
        </p:nvGrpSpPr>
        <p:grpSpPr>
          <a:xfrm>
            <a:off x="4771641" y="6467140"/>
            <a:ext cx="2379928" cy="708371"/>
            <a:chOff x="3272192" y="2067694"/>
            <a:chExt cx="2379928" cy="708371"/>
          </a:xfrm>
        </p:grpSpPr>
        <p:sp>
          <p:nvSpPr>
            <p:cNvPr id="8" name="Google Shape;246;p36">
              <a:extLst>
                <a:ext uri="{FF2B5EF4-FFF2-40B4-BE49-F238E27FC236}">
                  <a16:creationId xmlns:a16="http://schemas.microsoft.com/office/drawing/2014/main" xmlns="" id="{AD718B70-7919-04FE-D1FF-C39C3DC5EEF2}"/>
                </a:ext>
              </a:extLst>
            </p:cNvPr>
            <p:cNvSpPr/>
            <p:nvPr/>
          </p:nvSpPr>
          <p:spPr>
            <a:xfrm rot="6412392">
              <a:off x="4232872" y="1586264"/>
              <a:ext cx="638317" cy="1741286"/>
            </a:xfrm>
            <a:custGeom>
              <a:avLst/>
              <a:gdLst/>
              <a:ahLst/>
              <a:cxnLst/>
              <a:rect l="l" t="t" r="r" b="b"/>
              <a:pathLst>
                <a:path w="74679" h="87262" extrusionOk="0">
                  <a:moveTo>
                    <a:pt x="29332" y="0"/>
                  </a:moveTo>
                  <a:cubicBezTo>
                    <a:pt x="25568" y="0"/>
                    <a:pt x="21751" y="1075"/>
                    <a:pt x="18644" y="2909"/>
                  </a:cubicBezTo>
                  <a:cubicBezTo>
                    <a:pt x="12016" y="6822"/>
                    <a:pt x="7685" y="13814"/>
                    <a:pt x="5295" y="21131"/>
                  </a:cubicBezTo>
                  <a:cubicBezTo>
                    <a:pt x="0" y="37318"/>
                    <a:pt x="3618" y="56125"/>
                    <a:pt x="14547" y="69193"/>
                  </a:cubicBezTo>
                  <a:cubicBezTo>
                    <a:pt x="24056" y="80566"/>
                    <a:pt x="38823" y="87261"/>
                    <a:pt x="53617" y="87261"/>
                  </a:cubicBezTo>
                  <a:cubicBezTo>
                    <a:pt x="55820" y="87261"/>
                    <a:pt x="58025" y="87113"/>
                    <a:pt x="60212" y="86809"/>
                  </a:cubicBezTo>
                  <a:cubicBezTo>
                    <a:pt x="63777" y="86313"/>
                    <a:pt x="67422" y="85369"/>
                    <a:pt x="70203" y="83083"/>
                  </a:cubicBezTo>
                  <a:cubicBezTo>
                    <a:pt x="72985" y="80797"/>
                    <a:pt x="74678" y="76884"/>
                    <a:pt x="73484" y="73490"/>
                  </a:cubicBezTo>
                  <a:cubicBezTo>
                    <a:pt x="72098" y="69561"/>
                    <a:pt x="67646" y="67737"/>
                    <a:pt x="63613" y="66692"/>
                  </a:cubicBezTo>
                  <a:cubicBezTo>
                    <a:pt x="59579" y="65648"/>
                    <a:pt x="55104" y="64687"/>
                    <a:pt x="52591" y="61364"/>
                  </a:cubicBezTo>
                  <a:cubicBezTo>
                    <a:pt x="49856" y="57746"/>
                    <a:pt x="50381" y="52440"/>
                    <a:pt x="47751" y="48745"/>
                  </a:cubicBezTo>
                  <a:cubicBezTo>
                    <a:pt x="45809" y="46017"/>
                    <a:pt x="42465" y="44648"/>
                    <a:pt x="39192" y="43945"/>
                  </a:cubicBezTo>
                  <a:cubicBezTo>
                    <a:pt x="35918" y="43239"/>
                    <a:pt x="32524" y="43062"/>
                    <a:pt x="29335" y="42044"/>
                  </a:cubicBezTo>
                  <a:cubicBezTo>
                    <a:pt x="26145" y="41027"/>
                    <a:pt x="23039" y="38938"/>
                    <a:pt x="21964" y="35768"/>
                  </a:cubicBezTo>
                  <a:cubicBezTo>
                    <a:pt x="20605" y="31752"/>
                    <a:pt x="22911" y="27340"/>
                    <a:pt x="25997" y="24438"/>
                  </a:cubicBezTo>
                  <a:cubicBezTo>
                    <a:pt x="29087" y="21533"/>
                    <a:pt x="32953" y="19558"/>
                    <a:pt x="36046" y="16659"/>
                  </a:cubicBezTo>
                  <a:cubicBezTo>
                    <a:pt x="39721" y="13208"/>
                    <a:pt x="43413" y="5523"/>
                    <a:pt x="37796" y="2183"/>
                  </a:cubicBezTo>
                  <a:cubicBezTo>
                    <a:pt x="35261" y="675"/>
                    <a:pt x="32313" y="0"/>
                    <a:pt x="29332" y="0"/>
                  </a:cubicBezTo>
                  <a:close/>
                </a:path>
              </a:pathLst>
            </a:custGeom>
            <a:solidFill>
              <a:srgbClr val="BEC3C3">
                <a:alpha val="5607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Текст 10">
              <a:extLst>
                <a:ext uri="{FF2B5EF4-FFF2-40B4-BE49-F238E27FC236}">
                  <a16:creationId xmlns:a16="http://schemas.microsoft.com/office/drawing/2014/main" xmlns="" id="{FD805216-B7CD-CB2B-BE50-922F76EE636F}"/>
                </a:ext>
              </a:extLst>
            </p:cNvPr>
            <p:cNvSpPr txBox="1"/>
            <p:nvPr/>
          </p:nvSpPr>
          <p:spPr bwMode="auto">
            <a:xfrm>
              <a:off x="3272192" y="2067694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радиальная</a:t>
              </a:r>
              <a:endParaRPr sz="2000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F0B59AF-4093-20FE-F33C-E407AAB98ED0}"/>
              </a:ext>
            </a:extLst>
          </p:cNvPr>
          <p:cNvGrpSpPr/>
          <p:nvPr/>
        </p:nvGrpSpPr>
        <p:grpSpPr>
          <a:xfrm>
            <a:off x="308860" y="8752015"/>
            <a:ext cx="2379928" cy="706911"/>
            <a:chOff x="381047" y="4352569"/>
            <a:chExt cx="2379928" cy="706911"/>
          </a:xfrm>
        </p:grpSpPr>
        <p:sp>
          <p:nvSpPr>
            <p:cNvPr id="14" name="Google Shape;246;p36">
              <a:extLst>
                <a:ext uri="{FF2B5EF4-FFF2-40B4-BE49-F238E27FC236}">
                  <a16:creationId xmlns:a16="http://schemas.microsoft.com/office/drawing/2014/main" xmlns="" id="{EA50196D-0B26-2A54-70E6-523513D830CE}"/>
                </a:ext>
              </a:extLst>
            </p:cNvPr>
            <p:cNvSpPr/>
            <p:nvPr/>
          </p:nvSpPr>
          <p:spPr>
            <a:xfrm rot="6412392">
              <a:off x="1407148" y="3869679"/>
              <a:ext cx="638317" cy="1741286"/>
            </a:xfrm>
            <a:custGeom>
              <a:avLst/>
              <a:gdLst/>
              <a:ahLst/>
              <a:cxnLst/>
              <a:rect l="l" t="t" r="r" b="b"/>
              <a:pathLst>
                <a:path w="74679" h="87262" extrusionOk="0">
                  <a:moveTo>
                    <a:pt x="29332" y="0"/>
                  </a:moveTo>
                  <a:cubicBezTo>
                    <a:pt x="25568" y="0"/>
                    <a:pt x="21751" y="1075"/>
                    <a:pt x="18644" y="2909"/>
                  </a:cubicBezTo>
                  <a:cubicBezTo>
                    <a:pt x="12016" y="6822"/>
                    <a:pt x="7685" y="13814"/>
                    <a:pt x="5295" y="21131"/>
                  </a:cubicBezTo>
                  <a:cubicBezTo>
                    <a:pt x="0" y="37318"/>
                    <a:pt x="3618" y="56125"/>
                    <a:pt x="14547" y="69193"/>
                  </a:cubicBezTo>
                  <a:cubicBezTo>
                    <a:pt x="24056" y="80566"/>
                    <a:pt x="38823" y="87261"/>
                    <a:pt x="53617" y="87261"/>
                  </a:cubicBezTo>
                  <a:cubicBezTo>
                    <a:pt x="55820" y="87261"/>
                    <a:pt x="58025" y="87113"/>
                    <a:pt x="60212" y="86809"/>
                  </a:cubicBezTo>
                  <a:cubicBezTo>
                    <a:pt x="63777" y="86313"/>
                    <a:pt x="67422" y="85369"/>
                    <a:pt x="70203" y="83083"/>
                  </a:cubicBezTo>
                  <a:cubicBezTo>
                    <a:pt x="72985" y="80797"/>
                    <a:pt x="74678" y="76884"/>
                    <a:pt x="73484" y="73490"/>
                  </a:cubicBezTo>
                  <a:cubicBezTo>
                    <a:pt x="72098" y="69561"/>
                    <a:pt x="67646" y="67737"/>
                    <a:pt x="63613" y="66692"/>
                  </a:cubicBezTo>
                  <a:cubicBezTo>
                    <a:pt x="59579" y="65648"/>
                    <a:pt x="55104" y="64687"/>
                    <a:pt x="52591" y="61364"/>
                  </a:cubicBezTo>
                  <a:cubicBezTo>
                    <a:pt x="49856" y="57746"/>
                    <a:pt x="50381" y="52440"/>
                    <a:pt x="47751" y="48745"/>
                  </a:cubicBezTo>
                  <a:cubicBezTo>
                    <a:pt x="45809" y="46017"/>
                    <a:pt x="42465" y="44648"/>
                    <a:pt x="39192" y="43945"/>
                  </a:cubicBezTo>
                  <a:cubicBezTo>
                    <a:pt x="35918" y="43239"/>
                    <a:pt x="32524" y="43062"/>
                    <a:pt x="29335" y="42044"/>
                  </a:cubicBezTo>
                  <a:cubicBezTo>
                    <a:pt x="26145" y="41027"/>
                    <a:pt x="23039" y="38938"/>
                    <a:pt x="21964" y="35768"/>
                  </a:cubicBezTo>
                  <a:cubicBezTo>
                    <a:pt x="20605" y="31752"/>
                    <a:pt x="22911" y="27340"/>
                    <a:pt x="25997" y="24438"/>
                  </a:cubicBezTo>
                  <a:cubicBezTo>
                    <a:pt x="29087" y="21533"/>
                    <a:pt x="32953" y="19558"/>
                    <a:pt x="36046" y="16659"/>
                  </a:cubicBezTo>
                  <a:cubicBezTo>
                    <a:pt x="39721" y="13208"/>
                    <a:pt x="43413" y="5523"/>
                    <a:pt x="37796" y="2183"/>
                  </a:cubicBezTo>
                  <a:cubicBezTo>
                    <a:pt x="35261" y="675"/>
                    <a:pt x="32313" y="0"/>
                    <a:pt x="29332" y="0"/>
                  </a:cubicBezTo>
                  <a:close/>
                </a:path>
              </a:pathLst>
            </a:custGeom>
            <a:solidFill>
              <a:srgbClr val="BEC3C3">
                <a:alpha val="5607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Текст 10">
              <a:extLst>
                <a:ext uri="{FF2B5EF4-FFF2-40B4-BE49-F238E27FC236}">
                  <a16:creationId xmlns:a16="http://schemas.microsoft.com/office/drawing/2014/main" xmlns="" id="{13042BC8-0277-E96A-6CA3-9B95072745AF}"/>
                </a:ext>
              </a:extLst>
            </p:cNvPr>
            <p:cNvSpPr txBox="1"/>
            <p:nvPr/>
          </p:nvSpPr>
          <p:spPr bwMode="auto">
            <a:xfrm>
              <a:off x="381047" y="4352569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цепная</a:t>
              </a:r>
              <a:endParaRPr sz="2000" dirty="0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5274B3FC-C1B6-8358-615F-949F17D7AFE8}"/>
              </a:ext>
            </a:extLst>
          </p:cNvPr>
          <p:cNvGrpSpPr/>
          <p:nvPr/>
        </p:nvGrpSpPr>
        <p:grpSpPr>
          <a:xfrm>
            <a:off x="3200005" y="8645636"/>
            <a:ext cx="2379928" cy="676828"/>
            <a:chOff x="3272192" y="4246190"/>
            <a:chExt cx="2379928" cy="676828"/>
          </a:xfrm>
        </p:grpSpPr>
        <p:sp>
          <p:nvSpPr>
            <p:cNvPr id="17" name="Google Shape;246;p36">
              <a:extLst>
                <a:ext uri="{FF2B5EF4-FFF2-40B4-BE49-F238E27FC236}">
                  <a16:creationId xmlns:a16="http://schemas.microsoft.com/office/drawing/2014/main" xmlns="" id="{38695FEA-9720-C718-ACBF-82604B684224}"/>
                </a:ext>
              </a:extLst>
            </p:cNvPr>
            <p:cNvSpPr/>
            <p:nvPr/>
          </p:nvSpPr>
          <p:spPr>
            <a:xfrm rot="17187191">
              <a:off x="4126199" y="3805404"/>
              <a:ext cx="676828" cy="1558399"/>
            </a:xfrm>
            <a:custGeom>
              <a:avLst/>
              <a:gdLst/>
              <a:ahLst/>
              <a:cxnLst/>
              <a:rect l="l" t="t" r="r" b="b"/>
              <a:pathLst>
                <a:path w="74679" h="87262" extrusionOk="0">
                  <a:moveTo>
                    <a:pt x="29332" y="0"/>
                  </a:moveTo>
                  <a:cubicBezTo>
                    <a:pt x="25568" y="0"/>
                    <a:pt x="21751" y="1075"/>
                    <a:pt x="18644" y="2909"/>
                  </a:cubicBezTo>
                  <a:cubicBezTo>
                    <a:pt x="12016" y="6822"/>
                    <a:pt x="7685" y="13814"/>
                    <a:pt x="5295" y="21131"/>
                  </a:cubicBezTo>
                  <a:cubicBezTo>
                    <a:pt x="0" y="37318"/>
                    <a:pt x="3618" y="56125"/>
                    <a:pt x="14547" y="69193"/>
                  </a:cubicBezTo>
                  <a:cubicBezTo>
                    <a:pt x="24056" y="80566"/>
                    <a:pt x="38823" y="87261"/>
                    <a:pt x="53617" y="87261"/>
                  </a:cubicBezTo>
                  <a:cubicBezTo>
                    <a:pt x="55820" y="87261"/>
                    <a:pt x="58025" y="87113"/>
                    <a:pt x="60212" y="86809"/>
                  </a:cubicBezTo>
                  <a:cubicBezTo>
                    <a:pt x="63777" y="86313"/>
                    <a:pt x="67422" y="85369"/>
                    <a:pt x="70203" y="83083"/>
                  </a:cubicBezTo>
                  <a:cubicBezTo>
                    <a:pt x="72985" y="80797"/>
                    <a:pt x="74678" y="76884"/>
                    <a:pt x="73484" y="73490"/>
                  </a:cubicBezTo>
                  <a:cubicBezTo>
                    <a:pt x="72098" y="69561"/>
                    <a:pt x="67646" y="67737"/>
                    <a:pt x="63613" y="66692"/>
                  </a:cubicBezTo>
                  <a:cubicBezTo>
                    <a:pt x="59579" y="65648"/>
                    <a:pt x="55104" y="64687"/>
                    <a:pt x="52591" y="61364"/>
                  </a:cubicBezTo>
                  <a:cubicBezTo>
                    <a:pt x="49856" y="57746"/>
                    <a:pt x="50381" y="52440"/>
                    <a:pt x="47751" y="48745"/>
                  </a:cubicBezTo>
                  <a:cubicBezTo>
                    <a:pt x="45809" y="46017"/>
                    <a:pt x="42465" y="44648"/>
                    <a:pt x="39192" y="43945"/>
                  </a:cubicBezTo>
                  <a:cubicBezTo>
                    <a:pt x="35918" y="43239"/>
                    <a:pt x="32524" y="43062"/>
                    <a:pt x="29335" y="42044"/>
                  </a:cubicBezTo>
                  <a:cubicBezTo>
                    <a:pt x="26145" y="41027"/>
                    <a:pt x="23039" y="38938"/>
                    <a:pt x="21964" y="35768"/>
                  </a:cubicBezTo>
                  <a:cubicBezTo>
                    <a:pt x="20605" y="31752"/>
                    <a:pt x="22911" y="27340"/>
                    <a:pt x="25997" y="24438"/>
                  </a:cubicBezTo>
                  <a:cubicBezTo>
                    <a:pt x="29087" y="21533"/>
                    <a:pt x="32953" y="19558"/>
                    <a:pt x="36046" y="16659"/>
                  </a:cubicBezTo>
                  <a:cubicBezTo>
                    <a:pt x="39721" y="13208"/>
                    <a:pt x="43413" y="5523"/>
                    <a:pt x="37796" y="2183"/>
                  </a:cubicBezTo>
                  <a:cubicBezTo>
                    <a:pt x="35261" y="675"/>
                    <a:pt x="32313" y="0"/>
                    <a:pt x="29332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56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Текст 10">
              <a:extLst>
                <a:ext uri="{FF2B5EF4-FFF2-40B4-BE49-F238E27FC236}">
                  <a16:creationId xmlns:a16="http://schemas.microsoft.com/office/drawing/2014/main" xmlns="" id="{543521C0-A33C-B63E-D695-79C84D4D9105}"/>
                </a:ext>
              </a:extLst>
            </p:cNvPr>
            <p:cNvSpPr txBox="1"/>
            <p:nvPr/>
          </p:nvSpPr>
          <p:spPr bwMode="auto">
            <a:xfrm>
              <a:off x="3272192" y="4373407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круговая</a:t>
              </a:r>
              <a:endParaRPr sz="2000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D5D7D998-0946-5EF0-A65C-5CC2AA27C180}"/>
              </a:ext>
            </a:extLst>
          </p:cNvPr>
          <p:cNvGrpSpPr/>
          <p:nvPr/>
        </p:nvGrpSpPr>
        <p:grpSpPr>
          <a:xfrm>
            <a:off x="6152333" y="8657873"/>
            <a:ext cx="2379928" cy="676828"/>
            <a:chOff x="6224520" y="4258427"/>
            <a:chExt cx="2379928" cy="676828"/>
          </a:xfrm>
        </p:grpSpPr>
        <p:sp>
          <p:nvSpPr>
            <p:cNvPr id="20" name="Google Shape;246;p36">
              <a:extLst>
                <a:ext uri="{FF2B5EF4-FFF2-40B4-BE49-F238E27FC236}">
                  <a16:creationId xmlns:a16="http://schemas.microsoft.com/office/drawing/2014/main" xmlns="" id="{98E2CCDC-3EC2-0BAB-77BC-DEA7A73BE1D7}"/>
                </a:ext>
              </a:extLst>
            </p:cNvPr>
            <p:cNvSpPr/>
            <p:nvPr/>
          </p:nvSpPr>
          <p:spPr>
            <a:xfrm rot="17187191">
              <a:off x="7106346" y="3817641"/>
              <a:ext cx="676828" cy="1558399"/>
            </a:xfrm>
            <a:custGeom>
              <a:avLst/>
              <a:gdLst/>
              <a:ahLst/>
              <a:cxnLst/>
              <a:rect l="l" t="t" r="r" b="b"/>
              <a:pathLst>
                <a:path w="74679" h="87262" extrusionOk="0">
                  <a:moveTo>
                    <a:pt x="29332" y="0"/>
                  </a:moveTo>
                  <a:cubicBezTo>
                    <a:pt x="25568" y="0"/>
                    <a:pt x="21751" y="1075"/>
                    <a:pt x="18644" y="2909"/>
                  </a:cubicBezTo>
                  <a:cubicBezTo>
                    <a:pt x="12016" y="6822"/>
                    <a:pt x="7685" y="13814"/>
                    <a:pt x="5295" y="21131"/>
                  </a:cubicBezTo>
                  <a:cubicBezTo>
                    <a:pt x="0" y="37318"/>
                    <a:pt x="3618" y="56125"/>
                    <a:pt x="14547" y="69193"/>
                  </a:cubicBezTo>
                  <a:cubicBezTo>
                    <a:pt x="24056" y="80566"/>
                    <a:pt x="38823" y="87261"/>
                    <a:pt x="53617" y="87261"/>
                  </a:cubicBezTo>
                  <a:cubicBezTo>
                    <a:pt x="55820" y="87261"/>
                    <a:pt x="58025" y="87113"/>
                    <a:pt x="60212" y="86809"/>
                  </a:cubicBezTo>
                  <a:cubicBezTo>
                    <a:pt x="63777" y="86313"/>
                    <a:pt x="67422" y="85369"/>
                    <a:pt x="70203" y="83083"/>
                  </a:cubicBezTo>
                  <a:cubicBezTo>
                    <a:pt x="72985" y="80797"/>
                    <a:pt x="74678" y="76884"/>
                    <a:pt x="73484" y="73490"/>
                  </a:cubicBezTo>
                  <a:cubicBezTo>
                    <a:pt x="72098" y="69561"/>
                    <a:pt x="67646" y="67737"/>
                    <a:pt x="63613" y="66692"/>
                  </a:cubicBezTo>
                  <a:cubicBezTo>
                    <a:pt x="59579" y="65648"/>
                    <a:pt x="55104" y="64687"/>
                    <a:pt x="52591" y="61364"/>
                  </a:cubicBezTo>
                  <a:cubicBezTo>
                    <a:pt x="49856" y="57746"/>
                    <a:pt x="50381" y="52440"/>
                    <a:pt x="47751" y="48745"/>
                  </a:cubicBezTo>
                  <a:cubicBezTo>
                    <a:pt x="45809" y="46017"/>
                    <a:pt x="42465" y="44648"/>
                    <a:pt x="39192" y="43945"/>
                  </a:cubicBezTo>
                  <a:cubicBezTo>
                    <a:pt x="35918" y="43239"/>
                    <a:pt x="32524" y="43062"/>
                    <a:pt x="29335" y="42044"/>
                  </a:cubicBezTo>
                  <a:cubicBezTo>
                    <a:pt x="26145" y="41027"/>
                    <a:pt x="23039" y="38938"/>
                    <a:pt x="21964" y="35768"/>
                  </a:cubicBezTo>
                  <a:cubicBezTo>
                    <a:pt x="20605" y="31752"/>
                    <a:pt x="22911" y="27340"/>
                    <a:pt x="25997" y="24438"/>
                  </a:cubicBezTo>
                  <a:cubicBezTo>
                    <a:pt x="29087" y="21533"/>
                    <a:pt x="32953" y="19558"/>
                    <a:pt x="36046" y="16659"/>
                  </a:cubicBezTo>
                  <a:cubicBezTo>
                    <a:pt x="39721" y="13208"/>
                    <a:pt x="43413" y="5523"/>
                    <a:pt x="37796" y="2183"/>
                  </a:cubicBezTo>
                  <a:cubicBezTo>
                    <a:pt x="35261" y="675"/>
                    <a:pt x="32313" y="0"/>
                    <a:pt x="29332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56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Текст 10">
              <a:extLst>
                <a:ext uri="{FF2B5EF4-FFF2-40B4-BE49-F238E27FC236}">
                  <a16:creationId xmlns:a16="http://schemas.microsoft.com/office/drawing/2014/main" xmlns="" id="{985763B6-DA7A-5371-371A-6700153F5CAE}"/>
                </a:ext>
              </a:extLst>
            </p:cNvPr>
            <p:cNvSpPr txBox="1"/>
            <p:nvPr/>
          </p:nvSpPr>
          <p:spPr bwMode="auto">
            <a:xfrm>
              <a:off x="6224520" y="4373406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полная</a:t>
              </a:r>
              <a:endParaRPr sz="2000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F99446BF-89C1-98CF-89BF-39D61EFA31F7}"/>
              </a:ext>
            </a:extLst>
          </p:cNvPr>
          <p:cNvGrpSpPr/>
          <p:nvPr/>
        </p:nvGrpSpPr>
        <p:grpSpPr>
          <a:xfrm>
            <a:off x="3272192" y="4219889"/>
            <a:ext cx="2379928" cy="715516"/>
            <a:chOff x="3272192" y="4219889"/>
            <a:chExt cx="2379928" cy="715516"/>
          </a:xfrm>
        </p:grpSpPr>
        <p:sp>
          <p:nvSpPr>
            <p:cNvPr id="33" name="Google Shape;152;p27">
              <a:extLst>
                <a:ext uri="{FF2B5EF4-FFF2-40B4-BE49-F238E27FC236}">
                  <a16:creationId xmlns:a16="http://schemas.microsoft.com/office/drawing/2014/main" xmlns="" id="{A7D4DE10-E86B-20A2-F4A3-B584EA387518}"/>
                </a:ext>
              </a:extLst>
            </p:cNvPr>
            <p:cNvSpPr/>
            <p:nvPr/>
          </p:nvSpPr>
          <p:spPr>
            <a:xfrm rot="6328238">
              <a:off x="4115627" y="3748919"/>
              <a:ext cx="715516" cy="1657455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Текст 10">
              <a:extLst>
                <a:ext uri="{FF2B5EF4-FFF2-40B4-BE49-F238E27FC236}">
                  <a16:creationId xmlns:a16="http://schemas.microsoft.com/office/drawing/2014/main" xmlns="" id="{ADBBAAA1-FEDD-FC07-7097-6D9096E4B78F}"/>
                </a:ext>
              </a:extLst>
            </p:cNvPr>
            <p:cNvSpPr txBox="1"/>
            <p:nvPr/>
          </p:nvSpPr>
          <p:spPr bwMode="auto">
            <a:xfrm>
              <a:off x="3272192" y="4357450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круговая</a:t>
              </a:r>
              <a:endParaRPr sz="2000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B513F57C-00DF-2CE2-EE07-9402B0328AAC}"/>
              </a:ext>
            </a:extLst>
          </p:cNvPr>
          <p:cNvGrpSpPr/>
          <p:nvPr/>
        </p:nvGrpSpPr>
        <p:grpSpPr>
          <a:xfrm>
            <a:off x="6224520" y="4269820"/>
            <a:ext cx="2379928" cy="715516"/>
            <a:chOff x="6224520" y="4269820"/>
            <a:chExt cx="2379928" cy="715516"/>
          </a:xfrm>
        </p:grpSpPr>
        <p:sp>
          <p:nvSpPr>
            <p:cNvPr id="36" name="Google Shape;152;p27">
              <a:extLst>
                <a:ext uri="{FF2B5EF4-FFF2-40B4-BE49-F238E27FC236}">
                  <a16:creationId xmlns:a16="http://schemas.microsoft.com/office/drawing/2014/main" xmlns="" id="{72CA6D3A-BBF7-5B6F-90A9-FEFBA585FE8D}"/>
                </a:ext>
              </a:extLst>
            </p:cNvPr>
            <p:cNvSpPr/>
            <p:nvPr/>
          </p:nvSpPr>
          <p:spPr>
            <a:xfrm rot="6328238">
              <a:off x="7037669" y="3798850"/>
              <a:ext cx="715516" cy="1657455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Текст 10">
              <a:extLst>
                <a:ext uri="{FF2B5EF4-FFF2-40B4-BE49-F238E27FC236}">
                  <a16:creationId xmlns:a16="http://schemas.microsoft.com/office/drawing/2014/main" xmlns="" id="{AD264C4A-1430-85EB-17EB-9DC1DC62FD81}"/>
                </a:ext>
              </a:extLst>
            </p:cNvPr>
            <p:cNvSpPr txBox="1"/>
            <p:nvPr/>
          </p:nvSpPr>
          <p:spPr bwMode="auto">
            <a:xfrm>
              <a:off x="6224520" y="4398245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полная</a:t>
              </a:r>
              <a:endParaRPr sz="2000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A6D59642-084A-86D3-3958-33F879558E0D}"/>
              </a:ext>
            </a:extLst>
          </p:cNvPr>
          <p:cNvGrpSpPr/>
          <p:nvPr/>
        </p:nvGrpSpPr>
        <p:grpSpPr>
          <a:xfrm>
            <a:off x="381047" y="4352569"/>
            <a:ext cx="2379928" cy="638476"/>
            <a:chOff x="381047" y="4352569"/>
            <a:chExt cx="2379928" cy="638476"/>
          </a:xfrm>
        </p:grpSpPr>
        <p:sp>
          <p:nvSpPr>
            <p:cNvPr id="42" name="Текст 10">
              <a:extLst>
                <a:ext uri="{FF2B5EF4-FFF2-40B4-BE49-F238E27FC236}">
                  <a16:creationId xmlns:a16="http://schemas.microsoft.com/office/drawing/2014/main" xmlns="" id="{E8FDD17D-92B3-4E34-8C53-B0A3539B0EC3}"/>
                </a:ext>
              </a:extLst>
            </p:cNvPr>
            <p:cNvSpPr txBox="1"/>
            <p:nvPr/>
          </p:nvSpPr>
          <p:spPr bwMode="auto">
            <a:xfrm>
              <a:off x="381047" y="4352569"/>
              <a:ext cx="2379928" cy="446871"/>
            </a:xfrm>
            <a:prstGeom prst="round2DiagRect">
              <a:avLst>
                <a:gd name="adj1" fmla="val 42541"/>
                <a:gd name="adj2" fmla="val 0"/>
              </a:avLst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>
                <a:lnSpc>
                  <a:spcPct val="114999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L="914400" marR="0" lvl="1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marR="0" lvl="2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marR="0" lvl="3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marR="0" lvl="4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marR="0" lvl="5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marR="0" lvl="6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marR="0" lvl="7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marR="0" lvl="8" indent="-342900" algn="l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pPr marL="114300" indent="0" algn="ctr">
                <a:lnSpc>
                  <a:spcPct val="125000"/>
                </a:lnSpc>
                <a:buNone/>
                <a:defRPr/>
              </a:pPr>
              <a:r>
                <a:rPr lang="ru-RU" sz="2000" dirty="0">
                  <a:solidFill>
                    <a:schemeClr val="tx1">
                      <a:lumMod val="50000"/>
                    </a:schemeClr>
                  </a:solidFill>
                </a:rPr>
                <a:t>цепная</a:t>
              </a:r>
              <a:endParaRPr sz="2000" dirty="0"/>
            </a:p>
          </p:txBody>
        </p:sp>
        <p:sp>
          <p:nvSpPr>
            <p:cNvPr id="43" name="Google Shape;152;p27">
              <a:extLst>
                <a:ext uri="{FF2B5EF4-FFF2-40B4-BE49-F238E27FC236}">
                  <a16:creationId xmlns:a16="http://schemas.microsoft.com/office/drawing/2014/main" xmlns="" id="{05C6F152-6FCE-45CA-CD07-8E9B8B62EC3D}"/>
                </a:ext>
              </a:extLst>
            </p:cNvPr>
            <p:cNvSpPr/>
            <p:nvPr/>
          </p:nvSpPr>
          <p:spPr>
            <a:xfrm rot="17196716">
              <a:off x="1436727" y="3948400"/>
              <a:ext cx="535610" cy="1549680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152;p27">
            <a:extLst>
              <a:ext uri="{FF2B5EF4-FFF2-40B4-BE49-F238E27FC236}">
                <a16:creationId xmlns:a16="http://schemas.microsoft.com/office/drawing/2014/main" xmlns="" id="{D2E3AC28-D834-303F-5567-F76F4802DFD7}"/>
              </a:ext>
            </a:extLst>
          </p:cNvPr>
          <p:cNvSpPr/>
          <p:nvPr/>
        </p:nvSpPr>
        <p:spPr>
          <a:xfrm rot="17196716">
            <a:off x="5779760" y="1647140"/>
            <a:ext cx="535610" cy="1549680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xmlns="" id="{D7502F98-1AC7-99FA-0BA6-1810D63F6B0C}"/>
              </a:ext>
            </a:extLst>
          </p:cNvPr>
          <p:cNvSpPr txBox="1"/>
          <p:nvPr/>
        </p:nvSpPr>
        <p:spPr bwMode="auto">
          <a:xfrm>
            <a:off x="4853342" y="2067694"/>
            <a:ext cx="2379928" cy="446871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радиальная</a:t>
            </a:r>
            <a:endParaRPr sz="2000" dirty="0"/>
          </a:p>
        </p:txBody>
      </p:sp>
      <p:sp>
        <p:nvSpPr>
          <p:cNvPr id="46" name="Google Shape;152;p27">
            <a:extLst>
              <a:ext uri="{FF2B5EF4-FFF2-40B4-BE49-F238E27FC236}">
                <a16:creationId xmlns:a16="http://schemas.microsoft.com/office/drawing/2014/main" xmlns="" id="{CD1B1652-564B-BFE4-B3E6-C773B013FAE8}"/>
              </a:ext>
            </a:extLst>
          </p:cNvPr>
          <p:cNvSpPr/>
          <p:nvPr/>
        </p:nvSpPr>
        <p:spPr>
          <a:xfrm rot="6328238">
            <a:off x="2516975" y="1484473"/>
            <a:ext cx="715516" cy="165745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xmlns="" id="{C04D4AB3-BB97-0C9D-F8DC-68795AD036B4}"/>
              </a:ext>
            </a:extLst>
          </p:cNvPr>
          <p:cNvSpPr txBox="1"/>
          <p:nvPr/>
        </p:nvSpPr>
        <p:spPr bwMode="auto">
          <a:xfrm>
            <a:off x="1695497" y="2067694"/>
            <a:ext cx="2379928" cy="446871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фронтальная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556389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69;p14">
            <a:extLst>
              <a:ext uri="{FF2B5EF4-FFF2-40B4-BE49-F238E27FC236}">
                <a16:creationId xmlns:a16="http://schemas.microsoft.com/office/drawing/2014/main" xmlns="" id="{C08F763A-CCA8-6555-A8F5-B0D4A308C2AE}"/>
              </a:ext>
            </a:extLst>
          </p:cNvPr>
          <p:cNvSpPr txBox="1"/>
          <p:nvPr/>
        </p:nvSpPr>
        <p:spPr bwMode="auto">
          <a:xfrm>
            <a:off x="6809592" y="2444949"/>
            <a:ext cx="2334408" cy="66962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Практик</a:t>
            </a:r>
            <a:endParaRPr dirty="0"/>
          </a:p>
        </p:txBody>
      </p:sp>
      <p:sp>
        <p:nvSpPr>
          <p:cNvPr id="18" name="Google Shape;69;p14">
            <a:extLst>
              <a:ext uri="{FF2B5EF4-FFF2-40B4-BE49-F238E27FC236}">
                <a16:creationId xmlns:a16="http://schemas.microsoft.com/office/drawing/2014/main" xmlns="" id="{D657E9E7-FD3B-089D-49C8-A05A3CEE3945}"/>
              </a:ext>
            </a:extLst>
          </p:cNvPr>
          <p:cNvSpPr txBox="1"/>
          <p:nvPr/>
        </p:nvSpPr>
        <p:spPr bwMode="auto">
          <a:xfrm>
            <a:off x="2778741" y="1070221"/>
            <a:ext cx="3679591" cy="66962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Экспериментатор</a:t>
            </a:r>
            <a:endParaRPr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074F43C6-9A29-9259-474C-E3541BE129F4}"/>
              </a:ext>
            </a:extLst>
          </p:cNvPr>
          <p:cNvGrpSpPr/>
          <p:nvPr/>
        </p:nvGrpSpPr>
        <p:grpSpPr bwMode="auto">
          <a:xfrm>
            <a:off x="320666" y="1587265"/>
            <a:ext cx="7704448" cy="2317975"/>
            <a:chOff x="464049" y="1777765"/>
            <a:chExt cx="7704448" cy="2317975"/>
          </a:xfrm>
        </p:grpSpPr>
        <p:sp>
          <p:nvSpPr>
            <p:cNvPr id="20" name="Google Shape;69;p14">
              <a:extLst>
                <a:ext uri="{FF2B5EF4-FFF2-40B4-BE49-F238E27FC236}">
                  <a16:creationId xmlns:a16="http://schemas.microsoft.com/office/drawing/2014/main" xmlns="" id="{CF4DB5C9-C562-B8B8-C314-78CC00862A60}"/>
                </a:ext>
              </a:extLst>
            </p:cNvPr>
            <p:cNvSpPr txBox="1"/>
            <p:nvPr/>
          </p:nvSpPr>
          <p:spPr bwMode="auto">
            <a:xfrm>
              <a:off x="3362662" y="3426119"/>
              <a:ext cx="2723476" cy="669621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Оформитель</a:t>
              </a:r>
              <a:endParaRPr dirty="0"/>
            </a:p>
          </p:txBody>
        </p:sp>
        <p:sp>
          <p:nvSpPr>
            <p:cNvPr id="21" name="Google Shape;69;p14">
              <a:extLst>
                <a:ext uri="{FF2B5EF4-FFF2-40B4-BE49-F238E27FC236}">
                  <a16:creationId xmlns:a16="http://schemas.microsoft.com/office/drawing/2014/main" xmlns="" id="{C8C301EB-A3F0-E291-3E47-A7036F852822}"/>
                </a:ext>
              </a:extLst>
            </p:cNvPr>
            <p:cNvSpPr txBox="1"/>
            <p:nvPr/>
          </p:nvSpPr>
          <p:spPr bwMode="auto">
            <a:xfrm>
              <a:off x="464049" y="2586295"/>
              <a:ext cx="2023154" cy="669621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Счетовод</a:t>
              </a:r>
              <a:endParaRPr dirty="0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A9B86AC6-A886-5707-4D6F-5BD7AFD72AF6}"/>
                </a:ext>
              </a:extLst>
            </p:cNvPr>
            <p:cNvGrpSpPr/>
            <p:nvPr/>
          </p:nvGrpSpPr>
          <p:grpSpPr bwMode="auto">
            <a:xfrm rot="20392553">
              <a:off x="1759209" y="1911799"/>
              <a:ext cx="1213017" cy="396467"/>
              <a:chOff x="2328447" y="2462938"/>
              <a:chExt cx="1113629" cy="338374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xmlns="" id="{8207BEC0-22F3-1376-9199-F9A2364904DD}"/>
                  </a:ext>
                </a:extLst>
              </p:cNvPr>
              <p:cNvSpPr/>
              <p:nvPr/>
            </p:nvSpPr>
            <p:spPr bwMode="auto">
              <a:xfrm rot="20341187">
                <a:off x="2328447" y="2762292"/>
                <a:ext cx="1071570" cy="39020"/>
              </a:xfrm>
              <a:prstGeom prst="rect">
                <a:avLst/>
              </a:prstGeom>
              <a:solidFill>
                <a:schemeClr val="tx2">
                  <a:lumMod val="25000"/>
                </a:schemeClr>
              </a:solidFill>
              <a:ln>
                <a:solidFill>
                  <a:schemeClr val="tx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9" name="Равнобедренный треугольник 11">
                <a:extLst>
                  <a:ext uri="{FF2B5EF4-FFF2-40B4-BE49-F238E27FC236}">
                    <a16:creationId xmlns:a16="http://schemas.microsoft.com/office/drawing/2014/main" xmlns="" id="{AB08848E-1787-1058-ADC8-4D8BAAF7D209}"/>
                  </a:ext>
                </a:extLst>
              </p:cNvPr>
              <p:cNvSpPr/>
              <p:nvPr/>
            </p:nvSpPr>
            <p:spPr bwMode="auto">
              <a:xfrm rot="3833582">
                <a:off x="3185367" y="2518161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xmlns="" id="{274B0B0D-32C2-6C1B-0FEF-AC3B16FC6CD6}"/>
                </a:ext>
              </a:extLst>
            </p:cNvPr>
            <p:cNvGrpSpPr/>
            <p:nvPr/>
          </p:nvGrpSpPr>
          <p:grpSpPr bwMode="auto">
            <a:xfrm>
              <a:off x="5124952" y="1777765"/>
              <a:ext cx="1741038" cy="654119"/>
              <a:chOff x="4743440" y="2603819"/>
              <a:chExt cx="1598388" cy="558274"/>
            </a:xfrm>
          </p:grpSpPr>
          <p:sp>
            <p:nvSpPr>
              <p:cNvPr id="36" name="Арка 35">
                <a:extLst>
                  <a:ext uri="{FF2B5EF4-FFF2-40B4-BE49-F238E27FC236}">
                    <a16:creationId xmlns:a16="http://schemas.microsoft.com/office/drawing/2014/main" xmlns="" id="{9C6F4CE8-E152-F3A2-35A7-4F420564A054}"/>
                  </a:ext>
                </a:extLst>
              </p:cNvPr>
              <p:cNvSpPr/>
              <p:nvPr/>
            </p:nvSpPr>
            <p:spPr bwMode="auto">
              <a:xfrm rot="12531899">
                <a:off x="4760119" y="2863550"/>
                <a:ext cx="1581709" cy="298543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Равнобедренный треугольник 13">
                <a:extLst>
                  <a:ext uri="{FF2B5EF4-FFF2-40B4-BE49-F238E27FC236}">
                    <a16:creationId xmlns:a16="http://schemas.microsoft.com/office/drawing/2014/main" xmlns="" id="{26E23905-1858-49A4-00B3-798A58B77904}"/>
                  </a:ext>
                </a:extLst>
              </p:cNvPr>
              <p:cNvSpPr/>
              <p:nvPr/>
            </p:nvSpPr>
            <p:spPr bwMode="auto">
              <a:xfrm rot="19677696">
                <a:off x="4743440" y="2603819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xmlns="" id="{600AC657-42C3-9169-C158-964C9E5BAFE0}"/>
                </a:ext>
              </a:extLst>
            </p:cNvPr>
            <p:cNvGrpSpPr/>
            <p:nvPr/>
          </p:nvGrpSpPr>
          <p:grpSpPr bwMode="auto">
            <a:xfrm>
              <a:off x="6116264" y="2080869"/>
              <a:ext cx="2052233" cy="682074"/>
              <a:chOff x="5424219" y="2534382"/>
              <a:chExt cx="1581709" cy="582132"/>
            </a:xfrm>
          </p:grpSpPr>
          <p:sp>
            <p:nvSpPr>
              <p:cNvPr id="34" name="Арка 33">
                <a:extLst>
                  <a:ext uri="{FF2B5EF4-FFF2-40B4-BE49-F238E27FC236}">
                    <a16:creationId xmlns:a16="http://schemas.microsoft.com/office/drawing/2014/main" xmlns="" id="{EEEBFF85-8D70-1FA8-6AAF-D53716799863}"/>
                  </a:ext>
                </a:extLst>
              </p:cNvPr>
              <p:cNvSpPr/>
              <p:nvPr/>
            </p:nvSpPr>
            <p:spPr bwMode="auto">
              <a:xfrm rot="1389805">
                <a:off x="5424219" y="2534382"/>
                <a:ext cx="1581709" cy="298543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Равнобедренный треугольник 12">
                <a:extLst>
                  <a:ext uri="{FF2B5EF4-FFF2-40B4-BE49-F238E27FC236}">
                    <a16:creationId xmlns:a16="http://schemas.microsoft.com/office/drawing/2014/main" xmlns="" id="{6ED7D04C-3755-FED1-D7D8-7CD7329A3EFB}"/>
                  </a:ext>
                </a:extLst>
              </p:cNvPr>
              <p:cNvSpPr/>
              <p:nvPr/>
            </p:nvSpPr>
            <p:spPr bwMode="auto">
              <a:xfrm rot="7987239">
                <a:off x="6739317" y="2859807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794C5979-A412-1808-E62D-872A553BB06A}"/>
                </a:ext>
              </a:extLst>
            </p:cNvPr>
            <p:cNvGrpSpPr/>
            <p:nvPr/>
          </p:nvGrpSpPr>
          <p:grpSpPr bwMode="auto">
            <a:xfrm>
              <a:off x="4379547" y="1960558"/>
              <a:ext cx="344851" cy="1479897"/>
              <a:chOff x="4372466" y="3088290"/>
              <a:chExt cx="281323" cy="1103413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xmlns="" id="{E92D5205-A812-26FB-DB00-66D25FB029BD}"/>
                  </a:ext>
                </a:extLst>
              </p:cNvPr>
              <p:cNvSpPr/>
              <p:nvPr/>
            </p:nvSpPr>
            <p:spPr bwMode="auto">
              <a:xfrm rot="16285722">
                <a:off x="3967949" y="3629990"/>
                <a:ext cx="1071570" cy="51856"/>
              </a:xfrm>
              <a:prstGeom prst="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" name="Равнобедренный треугольник 22">
                <a:extLst>
                  <a:ext uri="{FF2B5EF4-FFF2-40B4-BE49-F238E27FC236}">
                    <a16:creationId xmlns:a16="http://schemas.microsoft.com/office/drawing/2014/main" xmlns="" id="{99BB8BDF-8FA1-2B65-B381-61CAA2861DDE}"/>
                  </a:ext>
                </a:extLst>
              </p:cNvPr>
              <p:cNvSpPr/>
              <p:nvPr/>
            </p:nvSpPr>
            <p:spPr bwMode="auto">
              <a:xfrm>
                <a:off x="4372466" y="3088290"/>
                <a:ext cx="281323" cy="165424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AF20AF8E-08D2-02D3-5D2B-4A367078962D}"/>
                </a:ext>
              </a:extLst>
            </p:cNvPr>
            <p:cNvGrpSpPr/>
            <p:nvPr/>
          </p:nvGrpSpPr>
          <p:grpSpPr bwMode="auto">
            <a:xfrm rot="17883337">
              <a:off x="2668565" y="2862844"/>
              <a:ext cx="318176" cy="1097564"/>
              <a:chOff x="4372466" y="3052228"/>
              <a:chExt cx="311931" cy="1139698"/>
            </a:xfrm>
          </p:grpSpPr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xmlns="" id="{19C47DDF-D4DF-49FA-23AC-4D6C09EBECFE}"/>
                  </a:ext>
                </a:extLst>
              </p:cNvPr>
              <p:cNvSpPr/>
              <p:nvPr/>
            </p:nvSpPr>
            <p:spPr bwMode="auto">
              <a:xfrm rot="16285722">
                <a:off x="3977737" y="3620422"/>
                <a:ext cx="1071570" cy="71438"/>
              </a:xfrm>
              <a:prstGeom prst="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1" name="Равнобедренный треугольник 26">
                <a:extLst>
                  <a:ext uri="{FF2B5EF4-FFF2-40B4-BE49-F238E27FC236}">
                    <a16:creationId xmlns:a16="http://schemas.microsoft.com/office/drawing/2014/main" xmlns="" id="{916E2EF0-EFDA-A1A9-B490-EAC7716BB1B6}"/>
                  </a:ext>
                </a:extLst>
              </p:cNvPr>
              <p:cNvSpPr/>
              <p:nvPr/>
            </p:nvSpPr>
            <p:spPr bwMode="auto">
              <a:xfrm>
                <a:off x="4372466" y="3052228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xmlns="" id="{9C482F0F-0C60-C653-25F9-DD34160FAEE1}"/>
                </a:ext>
              </a:extLst>
            </p:cNvPr>
            <p:cNvGrpSpPr/>
            <p:nvPr/>
          </p:nvGrpSpPr>
          <p:grpSpPr bwMode="auto">
            <a:xfrm rot="3625136">
              <a:off x="6313084" y="2873605"/>
              <a:ext cx="365484" cy="1241412"/>
              <a:chOff x="4372466" y="3052228"/>
              <a:chExt cx="311931" cy="1139698"/>
            </a:xfrm>
          </p:grpSpPr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xmlns="" id="{C2E4D4DE-4810-C49D-D091-8363EC8914DB}"/>
                  </a:ext>
                </a:extLst>
              </p:cNvPr>
              <p:cNvSpPr/>
              <p:nvPr/>
            </p:nvSpPr>
            <p:spPr bwMode="auto">
              <a:xfrm rot="16285722">
                <a:off x="3977737" y="3620422"/>
                <a:ext cx="1071570" cy="71438"/>
              </a:xfrm>
              <a:prstGeom prst="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Равнобедренный треугольник 29">
                <a:extLst>
                  <a:ext uri="{FF2B5EF4-FFF2-40B4-BE49-F238E27FC236}">
                    <a16:creationId xmlns:a16="http://schemas.microsoft.com/office/drawing/2014/main" xmlns="" id="{8F614A75-17B3-7728-0986-AF854755FE4A}"/>
                  </a:ext>
                </a:extLst>
              </p:cNvPr>
              <p:cNvSpPr/>
              <p:nvPr/>
            </p:nvSpPr>
            <p:spPr bwMode="auto">
              <a:xfrm>
                <a:off x="4372466" y="3052228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xmlns="" id="{4A0491D1-1895-E555-66FC-8C762F58C0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76217" y="22288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43" name="AutoShape 8">
            <a:extLst>
              <a:ext uri="{FF2B5EF4-FFF2-40B4-BE49-F238E27FC236}">
                <a16:creationId xmlns:a16="http://schemas.microsoft.com/office/drawing/2014/main" xmlns="" id="{E0FE6B98-CD83-40E6-D4F6-63B7150D8D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8617" y="23812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3A1C2A71-D800-5C95-6BCF-BC7E6AD90629}"/>
              </a:ext>
            </a:extLst>
          </p:cNvPr>
          <p:cNvSpPr/>
          <p:nvPr/>
        </p:nvSpPr>
        <p:spPr>
          <a:xfrm rot="8322246">
            <a:off x="-5626917" y="3039616"/>
            <a:ext cx="3916952" cy="487868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3D3315EB-3E00-1264-3570-A4E89FF276C7}"/>
              </a:ext>
            </a:extLst>
          </p:cNvPr>
          <p:cNvSpPr/>
          <p:nvPr/>
        </p:nvSpPr>
        <p:spPr>
          <a:xfrm rot="9206757">
            <a:off x="-9498246" y="-631548"/>
            <a:ext cx="3816373" cy="578388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52;p27">
            <a:extLst>
              <a:ext uri="{FF2B5EF4-FFF2-40B4-BE49-F238E27FC236}">
                <a16:creationId xmlns:a16="http://schemas.microsoft.com/office/drawing/2014/main" xmlns="" id="{2FF29FFC-9944-4542-3D8B-92EF195FB831}"/>
              </a:ext>
            </a:extLst>
          </p:cNvPr>
          <p:cNvSpPr/>
          <p:nvPr/>
        </p:nvSpPr>
        <p:spPr>
          <a:xfrm rot="17196716">
            <a:off x="7389091" y="3460335"/>
            <a:ext cx="2747277" cy="375051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9C4A68AF-129C-AD0F-4FA5-01D0C07477D0}"/>
              </a:ext>
            </a:extLst>
          </p:cNvPr>
          <p:cNvSpPr/>
          <p:nvPr/>
        </p:nvSpPr>
        <p:spPr>
          <a:xfrm rot="7699696">
            <a:off x="-1326915" y="-2019558"/>
            <a:ext cx="3384733" cy="384969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69;p14">
            <a:extLst>
              <a:ext uri="{FF2B5EF4-FFF2-40B4-BE49-F238E27FC236}">
                <a16:creationId xmlns:a16="http://schemas.microsoft.com/office/drawing/2014/main" xmlns="" id="{EBC7A08C-D12E-2446-D02A-C656A45E43F6}"/>
              </a:ext>
            </a:extLst>
          </p:cNvPr>
          <p:cNvSpPr txBox="1"/>
          <p:nvPr/>
        </p:nvSpPr>
        <p:spPr bwMode="auto">
          <a:xfrm>
            <a:off x="-1571636" y="-2708733"/>
            <a:ext cx="1571636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Цель:</a:t>
            </a:r>
            <a:endParaRPr dirty="0"/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xmlns="" id="{005DB8F1-F249-4429-D796-37FF5A6C871E}"/>
              </a:ext>
            </a:extLst>
          </p:cNvPr>
          <p:cNvSpPr txBox="1"/>
          <p:nvPr/>
        </p:nvSpPr>
        <p:spPr bwMode="auto">
          <a:xfrm>
            <a:off x="311408" y="-2137229"/>
            <a:ext cx="7929618" cy="785818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000" dirty="0">
                <a:latin typeface="Montserrat Light"/>
              </a:rPr>
              <a:t>экспериментально подтвердить закон сохранения импульса </a:t>
            </a:r>
            <a:endParaRPr lang="ru-RU" sz="2000" dirty="0">
              <a:solidFill>
                <a:schemeClr val="tx2">
                  <a:lumMod val="10000"/>
                </a:schemeClr>
              </a:solidFill>
              <a:latin typeface="Montserrat Light"/>
            </a:endParaRPr>
          </a:p>
        </p:txBody>
      </p:sp>
      <p:sp>
        <p:nvSpPr>
          <p:cNvPr id="7" name="Google Shape;71;p14">
            <a:extLst>
              <a:ext uri="{FF2B5EF4-FFF2-40B4-BE49-F238E27FC236}">
                <a16:creationId xmlns:a16="http://schemas.microsoft.com/office/drawing/2014/main" xmlns="" id="{C9DA9A80-8F14-6389-38E7-1DAED44F3E5B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15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35770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A26D8A35-F69F-9ACA-54AD-D17C2F6EE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2" y="1994212"/>
            <a:ext cx="8982230" cy="2978007"/>
          </a:xfrm>
          <a:prstGeom prst="rect">
            <a:avLst/>
          </a:prstGeom>
        </p:spPr>
      </p:pic>
      <p:sp>
        <p:nvSpPr>
          <p:cNvPr id="29" name="Google Shape;152;p27">
            <a:extLst>
              <a:ext uri="{FF2B5EF4-FFF2-40B4-BE49-F238E27FC236}">
                <a16:creationId xmlns:a16="http://schemas.microsoft.com/office/drawing/2014/main" xmlns="" id="{11FD33CF-0104-FE42-954A-C518B4396E52}"/>
              </a:ext>
            </a:extLst>
          </p:cNvPr>
          <p:cNvSpPr/>
          <p:nvPr/>
        </p:nvSpPr>
        <p:spPr>
          <a:xfrm rot="6254835">
            <a:off x="517553" y="282321"/>
            <a:ext cx="695258" cy="114360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152;p27">
            <a:extLst>
              <a:ext uri="{FF2B5EF4-FFF2-40B4-BE49-F238E27FC236}">
                <a16:creationId xmlns:a16="http://schemas.microsoft.com/office/drawing/2014/main" xmlns="" id="{2BE4ACB7-A348-EF60-757E-EBA98980B025}"/>
              </a:ext>
            </a:extLst>
          </p:cNvPr>
          <p:cNvSpPr/>
          <p:nvPr/>
        </p:nvSpPr>
        <p:spPr>
          <a:xfrm rot="17196716">
            <a:off x="9363712" y="-3221888"/>
            <a:ext cx="2747277" cy="375051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Текст 15">
            <a:extLst>
              <a:ext uri="{FF2B5EF4-FFF2-40B4-BE49-F238E27FC236}">
                <a16:creationId xmlns:a16="http://schemas.microsoft.com/office/drawing/2014/main" xmlns="" id="{D4EC8D20-4E59-D95C-1A73-D4ED7F4B7D77}"/>
              </a:ext>
            </a:extLst>
          </p:cNvPr>
          <p:cNvSpPr txBox="1"/>
          <p:nvPr/>
        </p:nvSpPr>
        <p:spPr bwMode="auto">
          <a:xfrm>
            <a:off x="543358" y="1214847"/>
            <a:ext cx="7929618" cy="785818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ru-RU" sz="2000" dirty="0">
                <a:latin typeface="Montserrat Light"/>
              </a:rPr>
              <a:t>экспериментально проверить закон сохранения импульса </a:t>
            </a:r>
            <a:endParaRPr lang="ru-RU" sz="2000" dirty="0">
              <a:solidFill>
                <a:schemeClr val="tx2">
                  <a:lumMod val="10000"/>
                </a:schemeClr>
              </a:solidFill>
              <a:latin typeface="Montserrat Light"/>
            </a:endParaRPr>
          </a:p>
        </p:txBody>
      </p:sp>
      <p:sp>
        <p:nvSpPr>
          <p:cNvPr id="38" name="Google Shape;69;p14">
            <a:extLst>
              <a:ext uri="{FF2B5EF4-FFF2-40B4-BE49-F238E27FC236}">
                <a16:creationId xmlns:a16="http://schemas.microsoft.com/office/drawing/2014/main" xmlns="" id="{0445EF16-A952-8A48-2179-C6CEC395470D}"/>
              </a:ext>
            </a:extLst>
          </p:cNvPr>
          <p:cNvSpPr txBox="1"/>
          <p:nvPr/>
        </p:nvSpPr>
        <p:spPr bwMode="auto">
          <a:xfrm>
            <a:off x="139498" y="551957"/>
            <a:ext cx="1571636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Цель:</a:t>
            </a:r>
            <a:endParaRPr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EBBA936B-6722-A11A-E4A6-CF9D45E4F59F}"/>
              </a:ext>
            </a:extLst>
          </p:cNvPr>
          <p:cNvGrpSpPr/>
          <p:nvPr/>
        </p:nvGrpSpPr>
        <p:grpSpPr bwMode="auto">
          <a:xfrm>
            <a:off x="225416" y="2686050"/>
            <a:ext cx="7704448" cy="2299820"/>
            <a:chOff x="464049" y="1777765"/>
            <a:chExt cx="7704448" cy="2299820"/>
          </a:xfrm>
        </p:grpSpPr>
        <p:sp>
          <p:nvSpPr>
            <p:cNvPr id="5" name="Google Shape;69;p14">
              <a:extLst>
                <a:ext uri="{FF2B5EF4-FFF2-40B4-BE49-F238E27FC236}">
                  <a16:creationId xmlns:a16="http://schemas.microsoft.com/office/drawing/2014/main" xmlns="" id="{760EBC87-4128-491E-08B9-CF54E41AA3E6}"/>
                </a:ext>
              </a:extLst>
            </p:cNvPr>
            <p:cNvSpPr txBox="1"/>
            <p:nvPr/>
          </p:nvSpPr>
          <p:spPr bwMode="auto">
            <a:xfrm>
              <a:off x="3057862" y="3407964"/>
              <a:ext cx="2723476" cy="669621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Оформитель</a:t>
              </a:r>
              <a:endParaRPr dirty="0"/>
            </a:p>
          </p:txBody>
        </p:sp>
        <p:sp>
          <p:nvSpPr>
            <p:cNvPr id="51" name="Google Shape;69;p14">
              <a:extLst>
                <a:ext uri="{FF2B5EF4-FFF2-40B4-BE49-F238E27FC236}">
                  <a16:creationId xmlns:a16="http://schemas.microsoft.com/office/drawing/2014/main" xmlns="" id="{4B06A7F7-13EE-7922-F3CF-EA6A8ED23233}"/>
                </a:ext>
              </a:extLst>
            </p:cNvPr>
            <p:cNvSpPr txBox="1"/>
            <p:nvPr/>
          </p:nvSpPr>
          <p:spPr bwMode="auto">
            <a:xfrm>
              <a:off x="464049" y="2586295"/>
              <a:ext cx="2023154" cy="669621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Счетовод</a:t>
              </a:r>
              <a:endParaRPr dirty="0"/>
            </a:p>
          </p:txBody>
        </p: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1A7660D8-F969-D514-660F-BD12A023513E}"/>
                </a:ext>
              </a:extLst>
            </p:cNvPr>
            <p:cNvGrpSpPr/>
            <p:nvPr/>
          </p:nvGrpSpPr>
          <p:grpSpPr bwMode="auto">
            <a:xfrm rot="20392553">
              <a:off x="1759209" y="1911799"/>
              <a:ext cx="1213017" cy="396467"/>
              <a:chOff x="2328447" y="2462938"/>
              <a:chExt cx="1113629" cy="338374"/>
            </a:xfrm>
          </p:grpSpPr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xmlns="" id="{0B5429BF-53F3-ABC1-4FC2-CF6BB16199A8}"/>
                  </a:ext>
                </a:extLst>
              </p:cNvPr>
              <p:cNvSpPr/>
              <p:nvPr/>
            </p:nvSpPr>
            <p:spPr bwMode="auto">
              <a:xfrm rot="20341187">
                <a:off x="2328447" y="2762292"/>
                <a:ext cx="1071570" cy="39020"/>
              </a:xfrm>
              <a:prstGeom prst="rect">
                <a:avLst/>
              </a:prstGeom>
              <a:solidFill>
                <a:schemeClr val="tx2">
                  <a:lumMod val="25000"/>
                </a:schemeClr>
              </a:solidFill>
              <a:ln>
                <a:solidFill>
                  <a:schemeClr val="tx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9" name="Равнобедренный треугольник 11">
                <a:extLst>
                  <a:ext uri="{FF2B5EF4-FFF2-40B4-BE49-F238E27FC236}">
                    <a16:creationId xmlns:a16="http://schemas.microsoft.com/office/drawing/2014/main" xmlns="" id="{855C3932-5682-431B-B7D5-2C6A72ADE2E4}"/>
                  </a:ext>
                </a:extLst>
              </p:cNvPr>
              <p:cNvSpPr/>
              <p:nvPr/>
            </p:nvSpPr>
            <p:spPr bwMode="auto">
              <a:xfrm rot="3833582">
                <a:off x="3185367" y="2518161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xmlns="" id="{8B80EE2C-A878-044B-ED2D-3BEDA82DEFD1}"/>
                </a:ext>
              </a:extLst>
            </p:cNvPr>
            <p:cNvGrpSpPr/>
            <p:nvPr/>
          </p:nvGrpSpPr>
          <p:grpSpPr bwMode="auto">
            <a:xfrm>
              <a:off x="5124952" y="1777765"/>
              <a:ext cx="1741038" cy="654119"/>
              <a:chOff x="4743440" y="2603819"/>
              <a:chExt cx="1598388" cy="558274"/>
            </a:xfrm>
          </p:grpSpPr>
          <p:sp>
            <p:nvSpPr>
              <p:cNvPr id="66" name="Арка 65">
                <a:extLst>
                  <a:ext uri="{FF2B5EF4-FFF2-40B4-BE49-F238E27FC236}">
                    <a16:creationId xmlns:a16="http://schemas.microsoft.com/office/drawing/2014/main" xmlns="" id="{7DD13480-20D0-A22B-4858-11643044ABF9}"/>
                  </a:ext>
                </a:extLst>
              </p:cNvPr>
              <p:cNvSpPr/>
              <p:nvPr/>
            </p:nvSpPr>
            <p:spPr bwMode="auto">
              <a:xfrm rot="12531899">
                <a:off x="4760119" y="2863550"/>
                <a:ext cx="1581709" cy="298543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Равнобедренный треугольник 13">
                <a:extLst>
                  <a:ext uri="{FF2B5EF4-FFF2-40B4-BE49-F238E27FC236}">
                    <a16:creationId xmlns:a16="http://schemas.microsoft.com/office/drawing/2014/main" xmlns="" id="{223963C7-CA69-B8DB-7727-51A9F10BE154}"/>
                  </a:ext>
                </a:extLst>
              </p:cNvPr>
              <p:cNvSpPr/>
              <p:nvPr/>
            </p:nvSpPr>
            <p:spPr bwMode="auto">
              <a:xfrm rot="19677696">
                <a:off x="4743440" y="2603819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ECA8C69B-C3AB-53AD-F41E-52BA146BB67A}"/>
                </a:ext>
              </a:extLst>
            </p:cNvPr>
            <p:cNvGrpSpPr/>
            <p:nvPr/>
          </p:nvGrpSpPr>
          <p:grpSpPr bwMode="auto">
            <a:xfrm>
              <a:off x="6116264" y="2080869"/>
              <a:ext cx="2052233" cy="682074"/>
              <a:chOff x="5424219" y="2534382"/>
              <a:chExt cx="1581709" cy="582132"/>
            </a:xfrm>
          </p:grpSpPr>
          <p:sp>
            <p:nvSpPr>
              <p:cNvPr id="64" name="Арка 63">
                <a:extLst>
                  <a:ext uri="{FF2B5EF4-FFF2-40B4-BE49-F238E27FC236}">
                    <a16:creationId xmlns:a16="http://schemas.microsoft.com/office/drawing/2014/main" xmlns="" id="{090C8FDA-7C06-AB74-1EF0-D295266A6AD6}"/>
                  </a:ext>
                </a:extLst>
              </p:cNvPr>
              <p:cNvSpPr/>
              <p:nvPr/>
            </p:nvSpPr>
            <p:spPr bwMode="auto">
              <a:xfrm rot="1389805">
                <a:off x="5424219" y="2534382"/>
                <a:ext cx="1581709" cy="298543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Равнобедренный треугольник 12">
                <a:extLst>
                  <a:ext uri="{FF2B5EF4-FFF2-40B4-BE49-F238E27FC236}">
                    <a16:creationId xmlns:a16="http://schemas.microsoft.com/office/drawing/2014/main" xmlns="" id="{DECF963A-33DB-B435-B9AF-438725953F36}"/>
                  </a:ext>
                </a:extLst>
              </p:cNvPr>
              <p:cNvSpPr/>
              <p:nvPr/>
            </p:nvSpPr>
            <p:spPr bwMode="auto">
              <a:xfrm rot="7987239">
                <a:off x="6739317" y="2859807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xmlns="" id="{D747BD96-EE13-0F23-C17B-9E72D1F3FF46}"/>
                </a:ext>
              </a:extLst>
            </p:cNvPr>
            <p:cNvGrpSpPr/>
            <p:nvPr/>
          </p:nvGrpSpPr>
          <p:grpSpPr bwMode="auto">
            <a:xfrm>
              <a:off x="4379547" y="1960558"/>
              <a:ext cx="344851" cy="1479897"/>
              <a:chOff x="4372466" y="3088290"/>
              <a:chExt cx="281323" cy="1103413"/>
            </a:xfrm>
          </p:grpSpPr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4FE57BB3-32E2-8DE9-ADA5-0BDA19672BDF}"/>
                  </a:ext>
                </a:extLst>
              </p:cNvPr>
              <p:cNvSpPr/>
              <p:nvPr/>
            </p:nvSpPr>
            <p:spPr bwMode="auto">
              <a:xfrm rot="16285722">
                <a:off x="3967949" y="3629990"/>
                <a:ext cx="1071570" cy="51856"/>
              </a:xfrm>
              <a:prstGeom prst="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3" name="Равнобедренный треугольник 22">
                <a:extLst>
                  <a:ext uri="{FF2B5EF4-FFF2-40B4-BE49-F238E27FC236}">
                    <a16:creationId xmlns:a16="http://schemas.microsoft.com/office/drawing/2014/main" xmlns="" id="{A039471A-26DE-CB5B-D28A-42338DE935A4}"/>
                  </a:ext>
                </a:extLst>
              </p:cNvPr>
              <p:cNvSpPr/>
              <p:nvPr/>
            </p:nvSpPr>
            <p:spPr bwMode="auto">
              <a:xfrm>
                <a:off x="4372466" y="3088290"/>
                <a:ext cx="281323" cy="165424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xmlns="" id="{B2A3EDBB-A365-9CB6-C23D-DA7F97CEDFFE}"/>
                </a:ext>
              </a:extLst>
            </p:cNvPr>
            <p:cNvGrpSpPr/>
            <p:nvPr/>
          </p:nvGrpSpPr>
          <p:grpSpPr bwMode="auto">
            <a:xfrm rot="17883337">
              <a:off x="2668565" y="2862844"/>
              <a:ext cx="318176" cy="1097564"/>
              <a:chOff x="4372466" y="3052228"/>
              <a:chExt cx="311931" cy="1139698"/>
            </a:xfrm>
          </p:grpSpPr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xmlns="" id="{1AC0D454-417B-7D11-EF61-E75BDE26084E}"/>
                  </a:ext>
                </a:extLst>
              </p:cNvPr>
              <p:cNvSpPr/>
              <p:nvPr/>
            </p:nvSpPr>
            <p:spPr bwMode="auto">
              <a:xfrm rot="16285722">
                <a:off x="3977737" y="3620422"/>
                <a:ext cx="1071570" cy="71438"/>
              </a:xfrm>
              <a:prstGeom prst="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1" name="Равнобедренный треугольник 26">
                <a:extLst>
                  <a:ext uri="{FF2B5EF4-FFF2-40B4-BE49-F238E27FC236}">
                    <a16:creationId xmlns:a16="http://schemas.microsoft.com/office/drawing/2014/main" xmlns="" id="{63AC021F-044E-72EF-4A6F-CCF770FC8109}"/>
                  </a:ext>
                </a:extLst>
              </p:cNvPr>
              <p:cNvSpPr/>
              <p:nvPr/>
            </p:nvSpPr>
            <p:spPr bwMode="auto">
              <a:xfrm>
                <a:off x="4372466" y="3052228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xmlns="" id="{748A6249-DAD4-6DD8-6D95-63C8CD36096D}"/>
                </a:ext>
              </a:extLst>
            </p:cNvPr>
            <p:cNvGrpSpPr/>
            <p:nvPr/>
          </p:nvGrpSpPr>
          <p:grpSpPr bwMode="auto">
            <a:xfrm rot="3625136">
              <a:off x="6313084" y="2873605"/>
              <a:ext cx="365484" cy="1241412"/>
              <a:chOff x="4372466" y="3052228"/>
              <a:chExt cx="311931" cy="1139698"/>
            </a:xfrm>
          </p:grpSpPr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xmlns="" id="{E9D1CA96-6D8E-25C1-66D4-3C470DEDE57B}"/>
                  </a:ext>
                </a:extLst>
              </p:cNvPr>
              <p:cNvSpPr/>
              <p:nvPr/>
            </p:nvSpPr>
            <p:spPr bwMode="auto">
              <a:xfrm rot="16285722">
                <a:off x="3977737" y="3620422"/>
                <a:ext cx="1071570" cy="71438"/>
              </a:xfrm>
              <a:prstGeom prst="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9" name="Равнобедренный треугольник 29">
                <a:extLst>
                  <a:ext uri="{FF2B5EF4-FFF2-40B4-BE49-F238E27FC236}">
                    <a16:creationId xmlns:a16="http://schemas.microsoft.com/office/drawing/2014/main" xmlns="" id="{B5756055-5E7E-6D83-F433-E6EDF2004315}"/>
                  </a:ext>
                </a:extLst>
              </p:cNvPr>
              <p:cNvSpPr/>
              <p:nvPr/>
            </p:nvSpPr>
            <p:spPr bwMode="auto">
              <a:xfrm>
                <a:off x="4372466" y="3052228"/>
                <a:ext cx="311931" cy="201486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70" name="AutoShape 6">
            <a:extLst>
              <a:ext uri="{FF2B5EF4-FFF2-40B4-BE49-F238E27FC236}">
                <a16:creationId xmlns:a16="http://schemas.microsoft.com/office/drawing/2014/main" xmlns="" id="{85861496-5865-1C61-B85D-66E9B22795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80967" y="332763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71" name="AutoShape 8">
            <a:extLst>
              <a:ext uri="{FF2B5EF4-FFF2-40B4-BE49-F238E27FC236}">
                <a16:creationId xmlns:a16="http://schemas.microsoft.com/office/drawing/2014/main" xmlns="" id="{16B76CA7-F496-B35D-CB36-82084CEF3C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33367" y="348003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72" name="Google Shape;69;p14">
            <a:extLst>
              <a:ext uri="{FF2B5EF4-FFF2-40B4-BE49-F238E27FC236}">
                <a16:creationId xmlns:a16="http://schemas.microsoft.com/office/drawing/2014/main" xmlns="" id="{8B666718-263F-367A-0E5B-6373C05088F9}"/>
              </a:ext>
            </a:extLst>
          </p:cNvPr>
          <p:cNvSpPr txBox="1"/>
          <p:nvPr/>
        </p:nvSpPr>
        <p:spPr bwMode="auto">
          <a:xfrm>
            <a:off x="6801436" y="3418031"/>
            <a:ext cx="2334408" cy="66962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Измеритель</a:t>
            </a:r>
            <a:endParaRPr dirty="0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170C2B0-4351-16C9-3867-994BBCCED6D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rot="20664422">
            <a:off x="5244332" y="4464011"/>
            <a:ext cx="393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73" descr="https://im0-tub-ru.yandex.net/i?id=0566a7ecbce805c25fbba6b53f2d8042-l&amp;n=13">
            <a:extLst>
              <a:ext uri="{FF2B5EF4-FFF2-40B4-BE49-F238E27FC236}">
                <a16:creationId xmlns:a16="http://schemas.microsoft.com/office/drawing/2014/main" xmlns="" id="{EE8CEFCB-7E4B-7763-4378-56E9173750DC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rot="20383504" flipH="1">
            <a:off x="162039" y="3755021"/>
            <a:ext cx="334008" cy="33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xmlns="" id="{01C0E5E1-6879-B4EC-56E3-6F335A36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8463">
            <a:off x="6346922" y="3389317"/>
            <a:ext cx="727047" cy="72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69;p14">
            <a:extLst>
              <a:ext uri="{FF2B5EF4-FFF2-40B4-BE49-F238E27FC236}">
                <a16:creationId xmlns:a16="http://schemas.microsoft.com/office/drawing/2014/main" xmlns="" id="{11F0C25D-59CD-C2ED-422E-A47993398785}"/>
              </a:ext>
            </a:extLst>
          </p:cNvPr>
          <p:cNvSpPr txBox="1"/>
          <p:nvPr/>
        </p:nvSpPr>
        <p:spPr bwMode="auto">
          <a:xfrm>
            <a:off x="2605049" y="2192665"/>
            <a:ext cx="3679591" cy="66962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Экспериментатор</a:t>
            </a:r>
            <a:endParaRPr dirty="0"/>
          </a:p>
        </p:txBody>
      </p:sp>
      <p:pic>
        <p:nvPicPr>
          <p:cNvPr id="77" name="Picture 6">
            <a:extLst>
              <a:ext uri="{FF2B5EF4-FFF2-40B4-BE49-F238E27FC236}">
                <a16:creationId xmlns:a16="http://schemas.microsoft.com/office/drawing/2014/main" xmlns="" id="{EF039785-E9BE-6062-FF53-8FD82423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95">
            <a:off x="2490851" y="2339799"/>
            <a:ext cx="734697" cy="73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152;p27">
            <a:extLst>
              <a:ext uri="{FF2B5EF4-FFF2-40B4-BE49-F238E27FC236}">
                <a16:creationId xmlns:a16="http://schemas.microsoft.com/office/drawing/2014/main" xmlns="" id="{3F4EA114-ECB5-1439-2311-0A7921C309E9}"/>
              </a:ext>
            </a:extLst>
          </p:cNvPr>
          <p:cNvSpPr/>
          <p:nvPr/>
        </p:nvSpPr>
        <p:spPr>
          <a:xfrm rot="17196716">
            <a:off x="7537938" y="-2316651"/>
            <a:ext cx="650410" cy="103387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52;p27">
            <a:extLst>
              <a:ext uri="{FF2B5EF4-FFF2-40B4-BE49-F238E27FC236}">
                <a16:creationId xmlns:a16="http://schemas.microsoft.com/office/drawing/2014/main" xmlns="" id="{8284B45A-A2E7-F566-9FEB-5844C6D28559}"/>
              </a:ext>
            </a:extLst>
          </p:cNvPr>
          <p:cNvSpPr/>
          <p:nvPr/>
        </p:nvSpPr>
        <p:spPr>
          <a:xfrm rot="6254835">
            <a:off x="5282174" y="-2695638"/>
            <a:ext cx="695258" cy="114360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52;p27">
            <a:extLst>
              <a:ext uri="{FF2B5EF4-FFF2-40B4-BE49-F238E27FC236}">
                <a16:creationId xmlns:a16="http://schemas.microsoft.com/office/drawing/2014/main" xmlns="" id="{2F510A20-23C6-B3FC-0C5D-47D291D81D4F}"/>
              </a:ext>
            </a:extLst>
          </p:cNvPr>
          <p:cNvSpPr/>
          <p:nvPr/>
        </p:nvSpPr>
        <p:spPr>
          <a:xfrm rot="6254835">
            <a:off x="966463" y="-2753225"/>
            <a:ext cx="695258" cy="114360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69;p14">
            <a:extLst>
              <a:ext uri="{FF2B5EF4-FFF2-40B4-BE49-F238E27FC236}">
                <a16:creationId xmlns:a16="http://schemas.microsoft.com/office/drawing/2014/main" xmlns="" id="{F811EF4E-ED5E-7FC7-8856-4816A87C531F}"/>
              </a:ext>
            </a:extLst>
          </p:cNvPr>
          <p:cNvSpPr txBox="1"/>
          <p:nvPr/>
        </p:nvSpPr>
        <p:spPr bwMode="auto">
          <a:xfrm>
            <a:off x="338467" y="-2474556"/>
            <a:ext cx="2183654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1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Экспериментатор</a:t>
            </a:r>
            <a:endParaRPr dirty="0"/>
          </a:p>
        </p:txBody>
      </p:sp>
      <p:sp>
        <p:nvSpPr>
          <p:cNvPr id="82" name="Текст 15">
            <a:extLst>
              <a:ext uri="{FF2B5EF4-FFF2-40B4-BE49-F238E27FC236}">
                <a16:creationId xmlns:a16="http://schemas.microsoft.com/office/drawing/2014/main" xmlns="" id="{59CC07D7-B41D-792B-740B-53C98D533FAC}"/>
              </a:ext>
            </a:extLst>
          </p:cNvPr>
          <p:cNvSpPr txBox="1"/>
          <p:nvPr/>
        </p:nvSpPr>
        <p:spPr bwMode="auto">
          <a:xfrm>
            <a:off x="-89553" y="-1860094"/>
            <a:ext cx="2857622" cy="7858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ru-RU" sz="1400" dirty="0"/>
              <a:t>собрать установку и провести эксперимент по подтверждению ЗСИ</a:t>
            </a:r>
            <a:endParaRPr sz="1400" dirty="0"/>
          </a:p>
        </p:txBody>
      </p:sp>
      <p:sp>
        <p:nvSpPr>
          <p:cNvPr id="83" name="Google Shape;69;p14">
            <a:extLst>
              <a:ext uri="{FF2B5EF4-FFF2-40B4-BE49-F238E27FC236}">
                <a16:creationId xmlns:a16="http://schemas.microsoft.com/office/drawing/2014/main" xmlns="" id="{767E04E6-8A7E-7562-A2AD-AD443A05DC93}"/>
              </a:ext>
            </a:extLst>
          </p:cNvPr>
          <p:cNvSpPr txBox="1"/>
          <p:nvPr/>
        </p:nvSpPr>
        <p:spPr bwMode="auto">
          <a:xfrm>
            <a:off x="2935928" y="-2038689"/>
            <a:ext cx="1571636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1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Измеритель</a:t>
            </a:r>
            <a:endParaRPr dirty="0"/>
          </a:p>
        </p:txBody>
      </p:sp>
      <p:sp>
        <p:nvSpPr>
          <p:cNvPr id="84" name="Текст 15">
            <a:extLst>
              <a:ext uri="{FF2B5EF4-FFF2-40B4-BE49-F238E27FC236}">
                <a16:creationId xmlns:a16="http://schemas.microsoft.com/office/drawing/2014/main" xmlns="" id="{5993006F-6E6C-0946-E96A-F25942952109}"/>
              </a:ext>
            </a:extLst>
          </p:cNvPr>
          <p:cNvSpPr txBox="1"/>
          <p:nvPr/>
        </p:nvSpPr>
        <p:spPr bwMode="auto">
          <a:xfrm>
            <a:off x="2201941" y="-1530315"/>
            <a:ext cx="2766598" cy="7858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ru-RU" sz="1400" dirty="0"/>
              <a:t>измерить величины, необходимые для подтверждения ЗСИ</a:t>
            </a:r>
            <a:endParaRPr sz="1400" dirty="0"/>
          </a:p>
        </p:txBody>
      </p:sp>
      <p:sp>
        <p:nvSpPr>
          <p:cNvPr id="85" name="Google Shape;69;p14">
            <a:extLst>
              <a:ext uri="{FF2B5EF4-FFF2-40B4-BE49-F238E27FC236}">
                <a16:creationId xmlns:a16="http://schemas.microsoft.com/office/drawing/2014/main" xmlns="" id="{6BEDFECF-0D45-3D82-BE50-8CB37E630394}"/>
              </a:ext>
            </a:extLst>
          </p:cNvPr>
          <p:cNvSpPr txBox="1"/>
          <p:nvPr/>
        </p:nvSpPr>
        <p:spPr bwMode="auto">
          <a:xfrm>
            <a:off x="4835402" y="-2299737"/>
            <a:ext cx="1785950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sz="1800" dirty="0"/>
              <a:t>Оформитель</a:t>
            </a:r>
            <a:endParaRPr sz="1800" dirty="0"/>
          </a:p>
        </p:txBody>
      </p:sp>
      <p:sp>
        <p:nvSpPr>
          <p:cNvPr id="86" name="Текст 15">
            <a:extLst>
              <a:ext uri="{FF2B5EF4-FFF2-40B4-BE49-F238E27FC236}">
                <a16:creationId xmlns:a16="http://schemas.microsoft.com/office/drawing/2014/main" xmlns="" id="{E033E5F2-E9F6-D96A-3CA2-BA51FD53C60C}"/>
              </a:ext>
            </a:extLst>
          </p:cNvPr>
          <p:cNvSpPr txBox="1"/>
          <p:nvPr/>
        </p:nvSpPr>
        <p:spPr bwMode="auto">
          <a:xfrm>
            <a:off x="4595314" y="-1852350"/>
            <a:ext cx="2073845" cy="785818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>
                <a:latin typeface="Montserrat Ligh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rPr>
              <a:t>Представить полученные </a:t>
            </a:r>
            <a:endParaRPr sz="1400" dirty="0">
              <a:solidFill>
                <a:schemeClr val="tx1">
                  <a:lumMod val="50000"/>
                </a:schemeClr>
              </a:solidFill>
              <a:ea typeface="Montserrat Light"/>
              <a:cs typeface="Montserrat Light"/>
            </a:endParaRPr>
          </a:p>
          <a:p>
            <a:pPr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rPr>
              <a:t>результаты в правильном виде</a:t>
            </a:r>
            <a:endParaRPr sz="1400" dirty="0">
              <a:solidFill>
                <a:schemeClr val="tx1">
                  <a:lumMod val="50000"/>
                </a:schemeClr>
              </a:solidFill>
              <a:ea typeface="Montserrat Light"/>
              <a:cs typeface="Montserrat Light"/>
            </a:endParaRPr>
          </a:p>
        </p:txBody>
      </p:sp>
      <p:sp>
        <p:nvSpPr>
          <p:cNvPr id="87" name="Google Shape;69;p14">
            <a:extLst>
              <a:ext uri="{FF2B5EF4-FFF2-40B4-BE49-F238E27FC236}">
                <a16:creationId xmlns:a16="http://schemas.microsoft.com/office/drawing/2014/main" xmlns="" id="{5530F1BD-D709-3B26-52D1-B386AAFA8AD0}"/>
              </a:ext>
            </a:extLst>
          </p:cNvPr>
          <p:cNvSpPr txBox="1"/>
          <p:nvPr/>
        </p:nvSpPr>
        <p:spPr bwMode="auto">
          <a:xfrm>
            <a:off x="7006343" y="-2095476"/>
            <a:ext cx="1571636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1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Счетовод</a:t>
            </a:r>
            <a:endParaRPr dirty="0"/>
          </a:p>
        </p:txBody>
      </p:sp>
      <p:sp>
        <p:nvSpPr>
          <p:cNvPr id="88" name="Текст 15">
            <a:extLst>
              <a:ext uri="{FF2B5EF4-FFF2-40B4-BE49-F238E27FC236}">
                <a16:creationId xmlns:a16="http://schemas.microsoft.com/office/drawing/2014/main" xmlns="" id="{CEE32195-2BAE-D212-5732-D839DDC28B8A}"/>
              </a:ext>
            </a:extLst>
          </p:cNvPr>
          <p:cNvSpPr txBox="1"/>
          <p:nvPr/>
        </p:nvSpPr>
        <p:spPr bwMode="auto">
          <a:xfrm>
            <a:off x="6337589" y="-1555714"/>
            <a:ext cx="2918527" cy="7858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ru-RU" sz="1400" dirty="0"/>
              <a:t>вывести формулы для проверки закона сохранения импульса</a:t>
            </a:r>
            <a:endParaRPr sz="1400" dirty="0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7271E3B8-4F90-759A-70D8-4A61BE8063DC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rot="20664422">
            <a:off x="4591472" y="-2162472"/>
            <a:ext cx="393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Рисунок 89" descr="https://im0-tub-ru.yandex.net/i?id=0566a7ecbce805c25fbba6b53f2d8042-l&amp;n=13">
            <a:extLst>
              <a:ext uri="{FF2B5EF4-FFF2-40B4-BE49-F238E27FC236}">
                <a16:creationId xmlns:a16="http://schemas.microsoft.com/office/drawing/2014/main" xmlns="" id="{23EAEDE0-1E1F-A294-77C9-6660960D70FD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rot="20383504" flipH="1">
            <a:off x="6856529" y="-1922640"/>
            <a:ext cx="334008" cy="33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Google Shape;152;p27">
            <a:extLst>
              <a:ext uri="{FF2B5EF4-FFF2-40B4-BE49-F238E27FC236}">
                <a16:creationId xmlns:a16="http://schemas.microsoft.com/office/drawing/2014/main" xmlns="" id="{8B82B849-89E0-B438-3919-8232906B5F33}"/>
              </a:ext>
            </a:extLst>
          </p:cNvPr>
          <p:cNvSpPr/>
          <p:nvPr/>
        </p:nvSpPr>
        <p:spPr>
          <a:xfrm rot="17196716">
            <a:off x="3345619" y="-2220700"/>
            <a:ext cx="650410" cy="103387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xmlns="" id="{FD35FAB7-F2DE-544C-F38E-E0A80645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8463">
            <a:off x="2384538" y="-2150414"/>
            <a:ext cx="727047" cy="72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>
            <a:extLst>
              <a:ext uri="{FF2B5EF4-FFF2-40B4-BE49-F238E27FC236}">
                <a16:creationId xmlns:a16="http://schemas.microsoft.com/office/drawing/2014/main" xmlns="" id="{E6FEF681-E558-9AD7-B01C-4036DC573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95">
            <a:off x="-13723" y="-2417035"/>
            <a:ext cx="734697" cy="73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A9AD14EC-7966-C78E-79F1-C93631E56F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48" t="18484" r="3795" b="11515"/>
          <a:stretch/>
        </p:blipFill>
        <p:spPr bwMode="auto">
          <a:xfrm>
            <a:off x="400829" y="5165847"/>
            <a:ext cx="3320917" cy="1065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6" name="Google Shape;71;p14">
            <a:extLst>
              <a:ext uri="{FF2B5EF4-FFF2-40B4-BE49-F238E27FC236}">
                <a16:creationId xmlns:a16="http://schemas.microsoft.com/office/drawing/2014/main" xmlns="" id="{7C49B61D-6B4E-353E-78D3-9729BF71CC52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16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51405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52;p27">
            <a:extLst>
              <a:ext uri="{FF2B5EF4-FFF2-40B4-BE49-F238E27FC236}">
                <a16:creationId xmlns:a16="http://schemas.microsoft.com/office/drawing/2014/main" xmlns="" id="{2BE4ACB7-A348-EF60-757E-EBA98980B025}"/>
              </a:ext>
            </a:extLst>
          </p:cNvPr>
          <p:cNvSpPr/>
          <p:nvPr/>
        </p:nvSpPr>
        <p:spPr>
          <a:xfrm rot="17196716">
            <a:off x="7537938" y="230608"/>
            <a:ext cx="650410" cy="103387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" name="Google Shape;152;p27">
            <a:extLst>
              <a:ext uri="{FF2B5EF4-FFF2-40B4-BE49-F238E27FC236}">
                <a16:creationId xmlns:a16="http://schemas.microsoft.com/office/drawing/2014/main" xmlns="" id="{9E97A0F9-D42E-5B38-DD32-AA99D1729675}"/>
              </a:ext>
            </a:extLst>
          </p:cNvPr>
          <p:cNvSpPr/>
          <p:nvPr/>
        </p:nvSpPr>
        <p:spPr>
          <a:xfrm rot="6254835">
            <a:off x="5282174" y="-148379"/>
            <a:ext cx="695258" cy="114360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152;p27">
            <a:extLst>
              <a:ext uri="{FF2B5EF4-FFF2-40B4-BE49-F238E27FC236}">
                <a16:creationId xmlns:a16="http://schemas.microsoft.com/office/drawing/2014/main" xmlns="" id="{11FD33CF-0104-FE42-954A-C518B4396E52}"/>
              </a:ext>
            </a:extLst>
          </p:cNvPr>
          <p:cNvSpPr/>
          <p:nvPr/>
        </p:nvSpPr>
        <p:spPr>
          <a:xfrm rot="6254835">
            <a:off x="966463" y="-205966"/>
            <a:ext cx="695258" cy="114360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Google Shape;69;p14">
            <a:extLst>
              <a:ext uri="{FF2B5EF4-FFF2-40B4-BE49-F238E27FC236}">
                <a16:creationId xmlns:a16="http://schemas.microsoft.com/office/drawing/2014/main" xmlns="" id="{0445EF16-A952-8A48-2179-C6CEC395470D}"/>
              </a:ext>
            </a:extLst>
          </p:cNvPr>
          <p:cNvSpPr txBox="1"/>
          <p:nvPr/>
        </p:nvSpPr>
        <p:spPr bwMode="auto">
          <a:xfrm>
            <a:off x="10807498" y="793770"/>
            <a:ext cx="1571636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endParaRPr dirty="0"/>
          </a:p>
        </p:txBody>
      </p:sp>
      <p:sp>
        <p:nvSpPr>
          <p:cNvPr id="2" name="Google Shape;69;p14">
            <a:extLst>
              <a:ext uri="{FF2B5EF4-FFF2-40B4-BE49-F238E27FC236}">
                <a16:creationId xmlns:a16="http://schemas.microsoft.com/office/drawing/2014/main" xmlns="" id="{A338FDEC-DC61-B9B4-62D6-3AAB6B97C4FA}"/>
              </a:ext>
            </a:extLst>
          </p:cNvPr>
          <p:cNvSpPr txBox="1"/>
          <p:nvPr/>
        </p:nvSpPr>
        <p:spPr bwMode="auto">
          <a:xfrm>
            <a:off x="338467" y="72703"/>
            <a:ext cx="2183654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1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Экспериментатор</a:t>
            </a:r>
            <a:endParaRPr dirty="0"/>
          </a:p>
        </p:txBody>
      </p:sp>
      <p:sp>
        <p:nvSpPr>
          <p:cNvPr id="3" name="Текст 15">
            <a:extLst>
              <a:ext uri="{FF2B5EF4-FFF2-40B4-BE49-F238E27FC236}">
                <a16:creationId xmlns:a16="http://schemas.microsoft.com/office/drawing/2014/main" xmlns="" id="{78D5462C-8E03-569C-2D7C-EA8202FE0047}"/>
              </a:ext>
            </a:extLst>
          </p:cNvPr>
          <p:cNvSpPr txBox="1"/>
          <p:nvPr/>
        </p:nvSpPr>
        <p:spPr bwMode="auto">
          <a:xfrm>
            <a:off x="-89553" y="687165"/>
            <a:ext cx="2857622" cy="7858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ru-RU" sz="1400" dirty="0"/>
              <a:t>собрать установку и провести эксперимент по проверке ЗСИ</a:t>
            </a:r>
            <a:endParaRPr sz="1400" dirty="0"/>
          </a:p>
        </p:txBody>
      </p:sp>
      <p:sp>
        <p:nvSpPr>
          <p:cNvPr id="5" name="Google Shape;69;p14">
            <a:extLst>
              <a:ext uri="{FF2B5EF4-FFF2-40B4-BE49-F238E27FC236}">
                <a16:creationId xmlns:a16="http://schemas.microsoft.com/office/drawing/2014/main" xmlns="" id="{306F150E-E58C-E509-C1DC-955707AD0ABA}"/>
              </a:ext>
            </a:extLst>
          </p:cNvPr>
          <p:cNvSpPr txBox="1"/>
          <p:nvPr/>
        </p:nvSpPr>
        <p:spPr bwMode="auto">
          <a:xfrm>
            <a:off x="2935928" y="508570"/>
            <a:ext cx="1571636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1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Измеритель</a:t>
            </a:r>
            <a:endParaRPr dirty="0"/>
          </a:p>
        </p:txBody>
      </p:sp>
      <p:sp>
        <p:nvSpPr>
          <p:cNvPr id="39" name="Текст 15">
            <a:extLst>
              <a:ext uri="{FF2B5EF4-FFF2-40B4-BE49-F238E27FC236}">
                <a16:creationId xmlns:a16="http://schemas.microsoft.com/office/drawing/2014/main" xmlns="" id="{03BD958C-9056-A920-6ED6-C1F0A74F94F8}"/>
              </a:ext>
            </a:extLst>
          </p:cNvPr>
          <p:cNvSpPr txBox="1"/>
          <p:nvPr/>
        </p:nvSpPr>
        <p:spPr bwMode="auto">
          <a:xfrm>
            <a:off x="2201941" y="1016944"/>
            <a:ext cx="2766598" cy="7858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ru-RU" sz="1400" dirty="0"/>
              <a:t>измерить величины, необходимые для подтверждения ЗСИ</a:t>
            </a:r>
            <a:endParaRPr sz="1400" dirty="0"/>
          </a:p>
        </p:txBody>
      </p:sp>
      <p:sp>
        <p:nvSpPr>
          <p:cNvPr id="40" name="Google Shape;69;p14">
            <a:extLst>
              <a:ext uri="{FF2B5EF4-FFF2-40B4-BE49-F238E27FC236}">
                <a16:creationId xmlns:a16="http://schemas.microsoft.com/office/drawing/2014/main" xmlns="" id="{69E4E2EF-ECA7-9E90-0D26-8CC9D1348DC3}"/>
              </a:ext>
            </a:extLst>
          </p:cNvPr>
          <p:cNvSpPr txBox="1"/>
          <p:nvPr/>
        </p:nvSpPr>
        <p:spPr bwMode="auto">
          <a:xfrm>
            <a:off x="4835402" y="247522"/>
            <a:ext cx="1785950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sz="1800" dirty="0"/>
              <a:t>Оформитель</a:t>
            </a:r>
            <a:endParaRPr sz="1800" dirty="0"/>
          </a:p>
        </p:txBody>
      </p:sp>
      <p:sp>
        <p:nvSpPr>
          <p:cNvPr id="41" name="Текст 15">
            <a:extLst>
              <a:ext uri="{FF2B5EF4-FFF2-40B4-BE49-F238E27FC236}">
                <a16:creationId xmlns:a16="http://schemas.microsoft.com/office/drawing/2014/main" xmlns="" id="{44338B0E-21CE-1D29-DA7C-4712D8DDF10C}"/>
              </a:ext>
            </a:extLst>
          </p:cNvPr>
          <p:cNvSpPr txBox="1"/>
          <p:nvPr/>
        </p:nvSpPr>
        <p:spPr bwMode="auto">
          <a:xfrm>
            <a:off x="4595314" y="694909"/>
            <a:ext cx="2073845" cy="785818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>
                <a:latin typeface="Montserrat Ligh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rPr>
              <a:t>Представить полученные </a:t>
            </a:r>
            <a:endParaRPr sz="1400" dirty="0">
              <a:solidFill>
                <a:schemeClr val="tx1">
                  <a:lumMod val="50000"/>
                </a:schemeClr>
              </a:solidFill>
              <a:ea typeface="Montserrat Light"/>
              <a:cs typeface="Montserrat Light"/>
            </a:endParaRPr>
          </a:p>
          <a:p>
            <a:pPr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rPr>
              <a:t>результаты в правильном виде</a:t>
            </a:r>
            <a:endParaRPr sz="1400" dirty="0">
              <a:solidFill>
                <a:schemeClr val="tx1">
                  <a:lumMod val="50000"/>
                </a:schemeClr>
              </a:solidFill>
              <a:ea typeface="Montserrat Light"/>
              <a:cs typeface="Montserrat Light"/>
            </a:endParaRPr>
          </a:p>
        </p:txBody>
      </p:sp>
      <p:sp>
        <p:nvSpPr>
          <p:cNvPr id="42" name="Google Shape;69;p14">
            <a:extLst>
              <a:ext uri="{FF2B5EF4-FFF2-40B4-BE49-F238E27FC236}">
                <a16:creationId xmlns:a16="http://schemas.microsoft.com/office/drawing/2014/main" xmlns="" id="{28FE06B4-9CEA-3221-D2F0-D245EBF099E4}"/>
              </a:ext>
            </a:extLst>
          </p:cNvPr>
          <p:cNvSpPr txBox="1"/>
          <p:nvPr/>
        </p:nvSpPr>
        <p:spPr bwMode="auto">
          <a:xfrm>
            <a:off x="7006343" y="451783"/>
            <a:ext cx="1571636" cy="5715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93663" indent="-93663" algn="ctr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1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Счетовод</a:t>
            </a:r>
            <a:endParaRPr dirty="0"/>
          </a:p>
        </p:txBody>
      </p:sp>
      <p:sp>
        <p:nvSpPr>
          <p:cNvPr id="43" name="Текст 15">
            <a:extLst>
              <a:ext uri="{FF2B5EF4-FFF2-40B4-BE49-F238E27FC236}">
                <a16:creationId xmlns:a16="http://schemas.microsoft.com/office/drawing/2014/main" xmlns="" id="{F8E6FDC3-BDFC-BF9D-47C3-B9325F12CCA9}"/>
              </a:ext>
            </a:extLst>
          </p:cNvPr>
          <p:cNvSpPr txBox="1"/>
          <p:nvPr/>
        </p:nvSpPr>
        <p:spPr bwMode="auto">
          <a:xfrm>
            <a:off x="6337589" y="991545"/>
            <a:ext cx="2918527" cy="7858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ru-RU" sz="1400" dirty="0"/>
              <a:t>вывести формулы для проверки закона сохранения импульса</a:t>
            </a:r>
            <a:endParaRPr sz="1400"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DAD6DEA9-06CD-17A6-76D8-A70A50248BB4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rot="20664422">
            <a:off x="4591472" y="384787"/>
            <a:ext cx="393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https://im0-tub-ru.yandex.net/i?id=0566a7ecbce805c25fbba6b53f2d8042-l&amp;n=13">
            <a:extLst>
              <a:ext uri="{FF2B5EF4-FFF2-40B4-BE49-F238E27FC236}">
                <a16:creationId xmlns:a16="http://schemas.microsoft.com/office/drawing/2014/main" xmlns="" id="{34FBC531-86AA-0D89-65C6-1622B0B39828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rot="20383504" flipH="1">
            <a:off x="6856529" y="624619"/>
            <a:ext cx="334008" cy="33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Google Shape;152;p27">
            <a:extLst>
              <a:ext uri="{FF2B5EF4-FFF2-40B4-BE49-F238E27FC236}">
                <a16:creationId xmlns:a16="http://schemas.microsoft.com/office/drawing/2014/main" xmlns="" id="{B3D87792-9010-4E34-F78E-919760ED64BA}"/>
              </a:ext>
            </a:extLst>
          </p:cNvPr>
          <p:cNvSpPr/>
          <p:nvPr/>
        </p:nvSpPr>
        <p:spPr>
          <a:xfrm rot="17196716">
            <a:off x="3345619" y="326559"/>
            <a:ext cx="650410" cy="103387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BA26439-EBB9-6308-53ED-74563DF1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8463">
            <a:off x="2384538" y="396845"/>
            <a:ext cx="727047" cy="72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D612D97B-52A6-D6D6-B41B-E4103D095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95">
            <a:off x="-13723" y="130224"/>
            <a:ext cx="734697" cy="73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19C51487-0728-B08B-5BBF-975FB3023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106" y="1810506"/>
            <a:ext cx="6312459" cy="2123178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7913E3BE-D50F-C9A7-51D4-9D41F7A75FE4}"/>
              </a:ext>
            </a:extLst>
          </p:cNvPr>
          <p:cNvSpPr/>
          <p:nvPr/>
        </p:nvSpPr>
        <p:spPr>
          <a:xfrm rot="1545081" flipV="1">
            <a:off x="68741" y="4192934"/>
            <a:ext cx="2517177" cy="896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xmlns="" id="{C9C539C4-543C-480D-843A-F1288B772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2" b="89620" l="3411" r="92203">
                        <a14:foregroundMark x1="88986" y1="59649" x2="89181" y2="48538"/>
                        <a14:foregroundMark x1="89181" y1="48538" x2="91131" y2="39766"/>
                        <a14:foregroundMark x1="91131" y1="39766" x2="91033" y2="40058"/>
                        <a14:foregroundMark x1="91520" y1="57456" x2="92300" y2="60380"/>
                        <a14:foregroundMark x1="6628" y1="60380" x2="9357" y2="48830"/>
                        <a14:foregroundMark x1="9357" y1="48830" x2="46101" y2="33480"/>
                        <a14:foregroundMark x1="46101" y1="33480" x2="66959" y2="35819"/>
                        <a14:foregroundMark x1="7212" y1="61842" x2="3411" y2="55263"/>
                        <a14:backgroundMark x1="8772" y1="71053" x2="4678" y2="73392"/>
                        <a14:backgroundMark x1="35380" y1="76462" x2="37524" y2="73392"/>
                        <a14:backgroundMark x1="31774" y1="74269" x2="41228" y2="74561"/>
                        <a14:backgroundMark x1="41228" y1="74561" x2="56335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3514" flipH="1">
            <a:off x="82795" y="3210896"/>
            <a:ext cx="1429822" cy="95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utoShape 10" descr="Picture background">
            <a:extLst>
              <a:ext uri="{FF2B5EF4-FFF2-40B4-BE49-F238E27FC236}">
                <a16:creationId xmlns:a16="http://schemas.microsoft.com/office/drawing/2014/main" xmlns="" id="{DC9DEB7D-4670-17D8-E187-D8775195F1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Picture background">
            <a:extLst>
              <a:ext uri="{FF2B5EF4-FFF2-40B4-BE49-F238E27FC236}">
                <a16:creationId xmlns:a16="http://schemas.microsoft.com/office/drawing/2014/main" xmlns="" id="{1185D5E8-9595-BE79-A0FA-D66D8746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500" r="95250">
                        <a14:foregroundMark x1="15000" y1="55583" x2="6125" y2="54667"/>
                        <a14:foregroundMark x1="6125" y1="54667" x2="5500" y2="54917"/>
                        <a14:foregroundMark x1="89500" y1="51417" x2="91875" y2="51750"/>
                        <a14:foregroundMark x1="94313" y1="54250" x2="95250" y2="56500"/>
                        <a14:backgroundMark x1="8125" y1="71750" x2="14063" y2="72417"/>
                        <a14:backgroundMark x1="30000" y1="69167" x2="40125" y2="69500"/>
                        <a14:backgroundMark x1="40125" y1="69500" x2="50250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54" y="3896486"/>
            <a:ext cx="1568898" cy="11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71;p14">
            <a:extLst>
              <a:ext uri="{FF2B5EF4-FFF2-40B4-BE49-F238E27FC236}">
                <a16:creationId xmlns:a16="http://schemas.microsoft.com/office/drawing/2014/main" xmlns="" id="{AE1AB135-AD40-FE73-0454-0C5BFCE44DE9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17</a:t>
            </a:fld>
            <a:endParaRPr lang="en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DAA4749-CA89-7564-D6A4-B16A6D954183}"/>
              </a:ext>
            </a:extLst>
          </p:cNvPr>
          <p:cNvSpPr/>
          <p:nvPr/>
        </p:nvSpPr>
        <p:spPr>
          <a:xfrm flipV="1">
            <a:off x="2425834" y="4761541"/>
            <a:ext cx="6471000" cy="695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8" descr="Picture background">
            <a:extLst>
              <a:ext uri="{FF2B5EF4-FFF2-40B4-BE49-F238E27FC236}">
                <a16:creationId xmlns:a16="http://schemas.microsoft.com/office/drawing/2014/main" xmlns="" id="{1CD4EA7B-8A94-D9A0-FF31-8A3EABE9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2" b="89620" l="3411" r="92203">
                        <a14:foregroundMark x1="88986" y1="59649" x2="89181" y2="48538"/>
                        <a14:foregroundMark x1="89181" y1="48538" x2="91131" y2="39766"/>
                        <a14:foregroundMark x1="91131" y1="39766" x2="91033" y2="40058"/>
                        <a14:foregroundMark x1="91520" y1="57456" x2="92300" y2="60380"/>
                        <a14:foregroundMark x1="6628" y1="60380" x2="9357" y2="48830"/>
                        <a14:foregroundMark x1="9357" y1="48830" x2="46101" y2="33480"/>
                        <a14:foregroundMark x1="46101" y1="33480" x2="66959" y2="35819"/>
                        <a14:foregroundMark x1="7212" y1="61842" x2="3411" y2="55263"/>
                        <a14:backgroundMark x1="8772" y1="71053" x2="4678" y2="73392"/>
                        <a14:backgroundMark x1="35380" y1="76462" x2="37524" y2="73392"/>
                        <a14:backgroundMark x1="31774" y1="74269" x2="41228" y2="74561"/>
                        <a14:backgroundMark x1="41228" y1="74561" x2="56335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3429" y="4036352"/>
            <a:ext cx="1429822" cy="95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995805-C7AB-1375-6396-393F2AA6854D}"/>
              </a:ext>
            </a:extLst>
          </p:cNvPr>
          <p:cNvSpPr txBox="1"/>
          <p:nvPr/>
        </p:nvSpPr>
        <p:spPr>
          <a:xfrm>
            <a:off x="5275385" y="443132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DBE858-F955-1757-9AD7-0D002C584A28}"/>
              </a:ext>
            </a:extLst>
          </p:cNvPr>
          <p:cNvSpPr txBox="1"/>
          <p:nvPr/>
        </p:nvSpPr>
        <p:spPr>
          <a:xfrm>
            <a:off x="8848578" y="443132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312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747 -0.0034 L 0.15729 0.1225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-0.00556 L 0.18836 0.0080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27882 -0.0077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-6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81 0.00772 L 0.46025 0.0012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C5455DE4-6913-912B-CBB1-C0504610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520" y="154976"/>
            <a:ext cx="7713900" cy="738300"/>
          </a:xfrm>
        </p:spPr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800" dirty="0"/>
              <a:t>«Изучение динамометра» (7 класс)</a:t>
            </a:r>
            <a:r>
              <a:rPr lang="ru-RU" dirty="0"/>
              <a:t/>
            </a:r>
            <a:br>
              <a:rPr lang="ru-RU" dirty="0"/>
            </a:br>
            <a:r>
              <a:rPr lang="ru-RU" sz="3200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sz="3200" dirty="0">
                <a:solidFill>
                  <a:schemeClr val="tx2">
                    <a:lumMod val="10000"/>
                  </a:schemeClr>
                </a:solidFill>
              </a:rPr>
            </a:br>
            <a:endParaRPr lang="ru-RU" dirty="0"/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xmlns="" id="{AECCD78F-04D7-F8B7-8759-521D7A8DF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8322">
            <a:off x="458605" y="201105"/>
            <a:ext cx="3634346" cy="363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52;p27">
            <a:extLst>
              <a:ext uri="{FF2B5EF4-FFF2-40B4-BE49-F238E27FC236}">
                <a16:creationId xmlns:a16="http://schemas.microsoft.com/office/drawing/2014/main" xmlns="" id="{98D03508-8DF0-354C-44E3-057C36F2F409}"/>
              </a:ext>
            </a:extLst>
          </p:cNvPr>
          <p:cNvSpPr/>
          <p:nvPr/>
        </p:nvSpPr>
        <p:spPr>
          <a:xfrm rot="15634064">
            <a:off x="6106573" y="2550498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52;p27">
            <a:extLst>
              <a:ext uri="{FF2B5EF4-FFF2-40B4-BE49-F238E27FC236}">
                <a16:creationId xmlns:a16="http://schemas.microsoft.com/office/drawing/2014/main" xmlns="" id="{CACCD75F-494E-B208-1DF3-A2F73F4572BD}"/>
              </a:ext>
            </a:extLst>
          </p:cNvPr>
          <p:cNvSpPr/>
          <p:nvPr/>
        </p:nvSpPr>
        <p:spPr>
          <a:xfrm rot="3543406">
            <a:off x="-2016645" y="-2305732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71;p14">
            <a:extLst>
              <a:ext uri="{FF2B5EF4-FFF2-40B4-BE49-F238E27FC236}">
                <a16:creationId xmlns:a16="http://schemas.microsoft.com/office/drawing/2014/main" xmlns="" id="{7F98F71C-81A0-19EC-B828-5CB860C40359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18</a:t>
            </a:fld>
            <a:endParaRPr lang="en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3E58F1E-2854-0FBF-B38F-360B67845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0000" l="9751" r="98700">
                        <a14:foregroundMark x1="75515" y1="70781" x2="75731" y2="44453"/>
                        <a14:foregroundMark x1="80065" y1="44297" x2="62080" y2="38828"/>
                        <a14:foregroundMark x1="62080" y1="38828" x2="56555" y2="29063"/>
                        <a14:foregroundMark x1="56555" y1="29063" x2="64572" y2="22656"/>
                        <a14:foregroundMark x1="64789" y1="22266" x2="81365" y2="39141"/>
                        <a14:foregroundMark x1="81365" y1="39141" x2="85265" y2="66172"/>
                        <a14:foregroundMark x1="85265" y1="66172" x2="61863" y2="72734"/>
                        <a14:foregroundMark x1="81798" y1="41563" x2="58072" y2="50391"/>
                        <a14:foregroundMark x1="88082" y1="30859" x2="87757" y2="12031"/>
                        <a14:foregroundMark x1="87757" y1="12031" x2="76165" y2="5469"/>
                        <a14:foregroundMark x1="76165" y1="5469" x2="66414" y2="7422"/>
                        <a14:foregroundMark x1="51354" y1="3047" x2="52654" y2="1328"/>
                        <a14:foregroundMark x1="88732" y1="4219" x2="91874" y2="13906"/>
                        <a14:foregroundMark x1="55146" y1="7734" x2="55146" y2="7734"/>
                        <a14:foregroundMark x1="54930" y1="7734" x2="67606" y2="1953"/>
                        <a14:foregroundMark x1="67606" y1="1953" x2="75081" y2="1328"/>
                        <a14:foregroundMark x1="93716" y1="7266" x2="98700" y2="62969"/>
                        <a14:foregroundMark x1="98700" y1="62969" x2="93716" y2="66719"/>
                        <a14:foregroundMark x1="96641" y1="1641" x2="94366" y2="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887" y="2150977"/>
            <a:ext cx="2086687" cy="289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E21E14E5-AD3C-D57F-63DF-E5A519C0CDE5}"/>
              </a:ext>
            </a:extLst>
          </p:cNvPr>
          <p:cNvGrpSpPr/>
          <p:nvPr/>
        </p:nvGrpSpPr>
        <p:grpSpPr>
          <a:xfrm>
            <a:off x="6860740" y="879474"/>
            <a:ext cx="2077687" cy="1404934"/>
            <a:chOff x="4591472" y="75793"/>
            <a:chExt cx="2077687" cy="1404934"/>
          </a:xfrm>
        </p:grpSpPr>
        <p:sp>
          <p:nvSpPr>
            <p:cNvPr id="13" name="Google Shape;152;p27">
              <a:extLst>
                <a:ext uri="{FF2B5EF4-FFF2-40B4-BE49-F238E27FC236}">
                  <a16:creationId xmlns:a16="http://schemas.microsoft.com/office/drawing/2014/main" xmlns="" id="{A794815E-093A-5C59-E7EC-0240344912A7}"/>
                </a:ext>
              </a:extLst>
            </p:cNvPr>
            <p:cNvSpPr/>
            <p:nvPr/>
          </p:nvSpPr>
          <p:spPr>
            <a:xfrm rot="6254835">
              <a:off x="5282174" y="-148379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69;p14">
              <a:extLst>
                <a:ext uri="{FF2B5EF4-FFF2-40B4-BE49-F238E27FC236}">
                  <a16:creationId xmlns:a16="http://schemas.microsoft.com/office/drawing/2014/main" xmlns="" id="{D0B8CD0D-B683-81A0-B87E-5DD78798BAD2}"/>
                </a:ext>
              </a:extLst>
            </p:cNvPr>
            <p:cNvSpPr txBox="1"/>
            <p:nvPr/>
          </p:nvSpPr>
          <p:spPr bwMode="auto">
            <a:xfrm>
              <a:off x="4835402" y="247522"/>
              <a:ext cx="1785950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sz="1800" dirty="0"/>
                <a:t>Оформитель</a:t>
              </a:r>
              <a:endParaRPr sz="1800" dirty="0"/>
            </a:p>
          </p:txBody>
        </p:sp>
        <p:sp>
          <p:nvSpPr>
            <p:cNvPr id="20" name="Текст 15">
              <a:extLst>
                <a:ext uri="{FF2B5EF4-FFF2-40B4-BE49-F238E27FC236}">
                  <a16:creationId xmlns:a16="http://schemas.microsoft.com/office/drawing/2014/main" xmlns="" id="{6F718093-4732-B983-0227-47AE2B9F388E}"/>
                </a:ext>
              </a:extLst>
            </p:cNvPr>
            <p:cNvSpPr txBox="1"/>
            <p:nvPr/>
          </p:nvSpPr>
          <p:spPr bwMode="auto">
            <a:xfrm>
              <a:off x="4595314" y="694909"/>
              <a:ext cx="2073845" cy="785818"/>
            </a:xfrm>
            <a:prstGeom prst="rect">
              <a:avLst/>
            </a:prstGeom>
          </p:spPr>
          <p:txBody>
            <a:bodyPr/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latin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Представить полученные 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результаты в правильном виде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4BE4C237-62A0-CC0F-EC6F-A65BB351771E}"/>
                </a:ext>
              </a:extLst>
            </p:cNvPr>
            <p:cNvPicPr/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664422">
              <a:off x="4591472" y="384787"/>
              <a:ext cx="3937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1BC5C84F-340A-C306-2764-0CEF77C8F0D8}"/>
              </a:ext>
            </a:extLst>
          </p:cNvPr>
          <p:cNvGrpSpPr/>
          <p:nvPr/>
        </p:nvGrpSpPr>
        <p:grpSpPr>
          <a:xfrm>
            <a:off x="4612119" y="2073293"/>
            <a:ext cx="2766598" cy="1325243"/>
            <a:chOff x="6622238" y="1945442"/>
            <a:chExt cx="2766598" cy="1325243"/>
          </a:xfrm>
        </p:grpSpPr>
        <p:sp>
          <p:nvSpPr>
            <p:cNvPr id="17" name="Google Shape;69;p14">
              <a:extLst>
                <a:ext uri="{FF2B5EF4-FFF2-40B4-BE49-F238E27FC236}">
                  <a16:creationId xmlns:a16="http://schemas.microsoft.com/office/drawing/2014/main" xmlns="" id="{711FEB66-CFFA-3CB1-1B2D-1B4020CDAB92}"/>
                </a:ext>
              </a:extLst>
            </p:cNvPr>
            <p:cNvSpPr txBox="1"/>
            <p:nvPr/>
          </p:nvSpPr>
          <p:spPr bwMode="auto">
            <a:xfrm>
              <a:off x="7305303" y="1945442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Счетовод</a:t>
              </a:r>
              <a:endParaRPr dirty="0"/>
            </a:p>
          </p:txBody>
        </p:sp>
        <p:sp>
          <p:nvSpPr>
            <p:cNvPr id="18" name="Текст 15">
              <a:extLst>
                <a:ext uri="{FF2B5EF4-FFF2-40B4-BE49-F238E27FC236}">
                  <a16:creationId xmlns:a16="http://schemas.microsoft.com/office/drawing/2014/main" xmlns="" id="{A920F873-A427-5B26-6640-3ADF46336EBE}"/>
                </a:ext>
              </a:extLst>
            </p:cNvPr>
            <p:cNvSpPr txBox="1"/>
            <p:nvPr/>
          </p:nvSpPr>
          <p:spPr bwMode="auto">
            <a:xfrm>
              <a:off x="6622238" y="2484867"/>
              <a:ext cx="2766598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/>
                <a:t>Теоретически рассчитать необходимые данные для определения массы/силы</a:t>
              </a:r>
            </a:p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endParaRPr lang="ru-RU" sz="1400" dirty="0"/>
            </a:p>
          </p:txBody>
        </p:sp>
        <p:pic>
          <p:nvPicPr>
            <p:cNvPr id="24" name="Рисунок 23" descr="https://im0-tub-ru.yandex.net/i?id=0566a7ecbce805c25fbba6b53f2d8042-l&amp;n=13">
              <a:extLst>
                <a:ext uri="{FF2B5EF4-FFF2-40B4-BE49-F238E27FC236}">
                  <a16:creationId xmlns:a16="http://schemas.microsoft.com/office/drawing/2014/main" xmlns="" id="{94D3974C-92C4-6015-0697-1EB2E917BD39}"/>
                </a:ext>
              </a:extLst>
            </p:cNvPr>
            <p:cNvPicPr/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383504" flipH="1">
              <a:off x="7171283" y="2158174"/>
              <a:ext cx="334008" cy="32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Google Shape;152;p27">
              <a:extLst>
                <a:ext uri="{FF2B5EF4-FFF2-40B4-BE49-F238E27FC236}">
                  <a16:creationId xmlns:a16="http://schemas.microsoft.com/office/drawing/2014/main" xmlns="" id="{7D597532-702D-9F10-0267-023454DD11BC}"/>
                </a:ext>
              </a:extLst>
            </p:cNvPr>
            <p:cNvSpPr/>
            <p:nvPr/>
          </p:nvSpPr>
          <p:spPr>
            <a:xfrm rot="17196716">
              <a:off x="7765916" y="1794482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4047431B-5CD8-8C0B-650B-637E222AC9DF}"/>
              </a:ext>
            </a:extLst>
          </p:cNvPr>
          <p:cNvGrpSpPr/>
          <p:nvPr/>
        </p:nvGrpSpPr>
        <p:grpSpPr>
          <a:xfrm>
            <a:off x="3009837" y="3635941"/>
            <a:ext cx="2857622" cy="1454777"/>
            <a:chOff x="3978944" y="2514539"/>
            <a:chExt cx="2857622" cy="1454777"/>
          </a:xfrm>
        </p:grpSpPr>
        <p:sp>
          <p:nvSpPr>
            <p:cNvPr id="14" name="Google Shape;152;p27">
              <a:extLst>
                <a:ext uri="{FF2B5EF4-FFF2-40B4-BE49-F238E27FC236}">
                  <a16:creationId xmlns:a16="http://schemas.microsoft.com/office/drawing/2014/main" xmlns="" id="{7C0607D8-72F6-CACC-687D-B4E998068350}"/>
                </a:ext>
              </a:extLst>
            </p:cNvPr>
            <p:cNvSpPr/>
            <p:nvPr/>
          </p:nvSpPr>
          <p:spPr>
            <a:xfrm rot="6254835">
              <a:off x="5034960" y="2290367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69;p14">
              <a:extLst>
                <a:ext uri="{FF2B5EF4-FFF2-40B4-BE49-F238E27FC236}">
                  <a16:creationId xmlns:a16="http://schemas.microsoft.com/office/drawing/2014/main" xmlns="" id="{3CA2B182-A2FA-725C-B972-ED528D926C95}"/>
                </a:ext>
              </a:extLst>
            </p:cNvPr>
            <p:cNvSpPr txBox="1"/>
            <p:nvPr/>
          </p:nvSpPr>
          <p:spPr bwMode="auto">
            <a:xfrm>
              <a:off x="4406964" y="2569036"/>
              <a:ext cx="2183654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Экспериментатор</a:t>
              </a:r>
              <a:endParaRPr dirty="0"/>
            </a:p>
          </p:txBody>
        </p:sp>
        <p:sp>
          <p:nvSpPr>
            <p:cNvPr id="16" name="Текст 15">
              <a:extLst>
                <a:ext uri="{FF2B5EF4-FFF2-40B4-BE49-F238E27FC236}">
                  <a16:creationId xmlns:a16="http://schemas.microsoft.com/office/drawing/2014/main" xmlns="" id="{97C395F5-02AC-1FED-6677-43D85E5F833F}"/>
                </a:ext>
              </a:extLst>
            </p:cNvPr>
            <p:cNvSpPr txBox="1"/>
            <p:nvPr/>
          </p:nvSpPr>
          <p:spPr bwMode="auto">
            <a:xfrm>
              <a:off x="3978944" y="3183498"/>
              <a:ext cx="2857622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r>
                <a:rPr lang="ru-RU" sz="1400" dirty="0"/>
                <a:t>Провести необходимые измерения для определения массы/силы</a:t>
              </a:r>
            </a:p>
            <a:p>
              <a:endParaRPr lang="ru-RU" sz="1400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A821A2EF-8556-E8E5-7550-2740FAC97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4714" r="92000">
                          <a14:foregroundMark x1="92000" y1="20429" x2="89286" y2="20429"/>
                          <a14:foregroundMark x1="8000" y1="64857" x2="4714" y2="6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86931" y="2602539"/>
              <a:ext cx="808990" cy="808990"/>
            </a:xfrm>
            <a:prstGeom prst="rect">
              <a:avLst/>
            </a:prstGeom>
            <a:noFill/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9996CEE7-37A5-D9B8-BF3B-38D81EED6CEB}"/>
              </a:ext>
            </a:extLst>
          </p:cNvPr>
          <p:cNvGrpSpPr/>
          <p:nvPr/>
        </p:nvGrpSpPr>
        <p:grpSpPr>
          <a:xfrm>
            <a:off x="3006860" y="923289"/>
            <a:ext cx="2634764" cy="1372074"/>
            <a:chOff x="6621352" y="405289"/>
            <a:chExt cx="2634764" cy="1372074"/>
          </a:xfrm>
        </p:grpSpPr>
        <p:sp>
          <p:nvSpPr>
            <p:cNvPr id="12" name="Google Shape;152;p27">
              <a:extLst>
                <a:ext uri="{FF2B5EF4-FFF2-40B4-BE49-F238E27FC236}">
                  <a16:creationId xmlns:a16="http://schemas.microsoft.com/office/drawing/2014/main" xmlns="" id="{F5D4A221-AEE8-0606-2BE0-99C3357CE1AE}"/>
                </a:ext>
              </a:extLst>
            </p:cNvPr>
            <p:cNvSpPr/>
            <p:nvPr/>
          </p:nvSpPr>
          <p:spPr>
            <a:xfrm rot="17196716">
              <a:off x="7537938" y="230608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69;p14">
              <a:extLst>
                <a:ext uri="{FF2B5EF4-FFF2-40B4-BE49-F238E27FC236}">
                  <a16:creationId xmlns:a16="http://schemas.microsoft.com/office/drawing/2014/main" xmlns="" id="{B7CCD707-DEC3-43AE-C4D1-BB8ABD11CACE}"/>
                </a:ext>
              </a:extLst>
            </p:cNvPr>
            <p:cNvSpPr txBox="1"/>
            <p:nvPr/>
          </p:nvSpPr>
          <p:spPr bwMode="auto">
            <a:xfrm>
              <a:off x="7037339" y="405289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Практик</a:t>
              </a:r>
              <a:endParaRPr dirty="0"/>
            </a:p>
          </p:txBody>
        </p:sp>
        <p:sp>
          <p:nvSpPr>
            <p:cNvPr id="22" name="Текст 15">
              <a:extLst>
                <a:ext uri="{FF2B5EF4-FFF2-40B4-BE49-F238E27FC236}">
                  <a16:creationId xmlns:a16="http://schemas.microsoft.com/office/drawing/2014/main" xmlns="" id="{EF20AA04-A835-9E14-4245-44D66404897B}"/>
                </a:ext>
              </a:extLst>
            </p:cNvPr>
            <p:cNvSpPr txBox="1"/>
            <p:nvPr/>
          </p:nvSpPr>
          <p:spPr bwMode="auto">
            <a:xfrm>
              <a:off x="6621352" y="991545"/>
              <a:ext cx="2634764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indent="44450" algn="ctr">
                <a:lnSpc>
                  <a:spcPct val="115000"/>
                </a:lnSpc>
                <a:spcAft>
                  <a:spcPts val="1000"/>
                </a:spcAft>
                <a:defRPr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r>
                <a:rPr lang="ru-RU" dirty="0"/>
                <a:t>Проградуировать шкалу динамометр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FF71156A-2E48-A7CF-9DD1-DF8E995ED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" b="99167" l="10000" r="90000">
                          <a14:foregroundMark x1="31333" y1="12833" x2="27667" y2="7667"/>
                          <a14:foregroundMark x1="27667" y1="7667" x2="27667" y2="4667"/>
                          <a14:foregroundMark x1="27556" y1="88667" x2="17444" y2="95167"/>
                          <a14:foregroundMark x1="17444" y1="95167" x2="16889" y2="95833"/>
                          <a14:foregroundMark x1="71111" y1="89000" x2="71000" y2="96500"/>
                          <a14:foregroundMark x1="71000" y1="96500" x2="71556" y2="99167"/>
                          <a14:foregroundMark x1="73667" y1="8333" x2="73222" y2="3333"/>
                          <a14:foregroundMark x1="28444" y1="5167" x2="27444" y2="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0044" y="608438"/>
              <a:ext cx="495935" cy="3302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961934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5">
            <a:extLst>
              <a:ext uri="{FF2B5EF4-FFF2-40B4-BE49-F238E27FC236}">
                <a16:creationId xmlns:a16="http://schemas.microsoft.com/office/drawing/2014/main" xmlns="" id="{26B7CE79-D195-B3CE-152B-15620FDF2BA5}"/>
              </a:ext>
            </a:extLst>
          </p:cNvPr>
          <p:cNvSpPr txBox="1"/>
          <p:nvPr/>
        </p:nvSpPr>
        <p:spPr bwMode="auto">
          <a:xfrm>
            <a:off x="-1023957" y="74061"/>
            <a:ext cx="813690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«Виды двигателей» (8 класс)</a:t>
            </a:r>
            <a:endParaRPr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3BF57B-4DEC-868A-6E0E-87FD4E53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0801" y="637159"/>
            <a:ext cx="5667817" cy="3133393"/>
          </a:xfrm>
          <a:prstGeom prst="rect">
            <a:avLst/>
          </a:prstGeom>
        </p:spPr>
      </p:pic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49F84E93-D066-1CA8-B5A2-7B74C8350B68}"/>
              </a:ext>
            </a:extLst>
          </p:cNvPr>
          <p:cNvSpPr/>
          <p:nvPr/>
        </p:nvSpPr>
        <p:spPr>
          <a:xfrm rot="15634064">
            <a:off x="9081902" y="-4460157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D9C7CA46-51FB-BF5A-7C4E-B9605B7A0BE8}"/>
              </a:ext>
            </a:extLst>
          </p:cNvPr>
          <p:cNvSpPr/>
          <p:nvPr/>
        </p:nvSpPr>
        <p:spPr>
          <a:xfrm rot="3543406">
            <a:off x="-6311669" y="667202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71;p14">
            <a:extLst>
              <a:ext uri="{FF2B5EF4-FFF2-40B4-BE49-F238E27FC236}">
                <a16:creationId xmlns:a16="http://schemas.microsoft.com/office/drawing/2014/main" xmlns="" id="{04B8A5ED-B636-EDF5-188E-0C6A49BEC00E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19</a:t>
            </a:fld>
            <a:endParaRPr lang="en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CEB15166-7C00-854E-92B6-CE9A66F400C2}"/>
              </a:ext>
            </a:extLst>
          </p:cNvPr>
          <p:cNvGrpSpPr/>
          <p:nvPr/>
        </p:nvGrpSpPr>
        <p:grpSpPr>
          <a:xfrm>
            <a:off x="5914317" y="93366"/>
            <a:ext cx="2638606" cy="1404934"/>
            <a:chOff x="4591472" y="75793"/>
            <a:chExt cx="2638606" cy="1404934"/>
          </a:xfrm>
        </p:grpSpPr>
        <p:sp>
          <p:nvSpPr>
            <p:cNvPr id="8" name="Google Shape;152;p27">
              <a:extLst>
                <a:ext uri="{FF2B5EF4-FFF2-40B4-BE49-F238E27FC236}">
                  <a16:creationId xmlns:a16="http://schemas.microsoft.com/office/drawing/2014/main" xmlns="" id="{29D72687-B9DB-3CE7-DEA4-D22BF76E3B43}"/>
                </a:ext>
              </a:extLst>
            </p:cNvPr>
            <p:cNvSpPr/>
            <p:nvPr/>
          </p:nvSpPr>
          <p:spPr>
            <a:xfrm rot="6254835">
              <a:off x="5282174" y="-148379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69;p14">
              <a:extLst>
                <a:ext uri="{FF2B5EF4-FFF2-40B4-BE49-F238E27FC236}">
                  <a16:creationId xmlns:a16="http://schemas.microsoft.com/office/drawing/2014/main" xmlns="" id="{7891156C-E089-720B-800C-A08FA99F2A2B}"/>
                </a:ext>
              </a:extLst>
            </p:cNvPr>
            <p:cNvSpPr txBox="1"/>
            <p:nvPr/>
          </p:nvSpPr>
          <p:spPr bwMode="auto">
            <a:xfrm>
              <a:off x="4835402" y="247522"/>
              <a:ext cx="1785950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sz="1800" dirty="0"/>
                <a:t>Оформитель</a:t>
              </a:r>
              <a:endParaRPr sz="1800" dirty="0"/>
            </a:p>
          </p:txBody>
        </p:sp>
        <p:sp>
          <p:nvSpPr>
            <p:cNvPr id="10" name="Текст 15">
              <a:extLst>
                <a:ext uri="{FF2B5EF4-FFF2-40B4-BE49-F238E27FC236}">
                  <a16:creationId xmlns:a16="http://schemas.microsoft.com/office/drawing/2014/main" xmlns="" id="{0190E5EF-6E78-179A-BADD-0F00EC98E66A}"/>
                </a:ext>
              </a:extLst>
            </p:cNvPr>
            <p:cNvSpPr txBox="1"/>
            <p:nvPr/>
          </p:nvSpPr>
          <p:spPr bwMode="auto">
            <a:xfrm>
              <a:off x="4595314" y="694909"/>
              <a:ext cx="2634764" cy="785818"/>
            </a:xfrm>
            <a:prstGeom prst="rect">
              <a:avLst/>
            </a:prstGeom>
          </p:spPr>
          <p:txBody>
            <a:bodyPr/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latin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Представить полученные 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результаты в правильном виде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7DB91466-1E04-4567-5400-77B49FDED4F4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664422">
              <a:off x="4591472" y="384787"/>
              <a:ext cx="3937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5D7F73A8-5D25-FFBE-0D36-A6AD1B494EF2}"/>
              </a:ext>
            </a:extLst>
          </p:cNvPr>
          <p:cNvGrpSpPr/>
          <p:nvPr/>
        </p:nvGrpSpPr>
        <p:grpSpPr>
          <a:xfrm>
            <a:off x="5998358" y="1670463"/>
            <a:ext cx="3094400" cy="1393579"/>
            <a:chOff x="6223987" y="2032386"/>
            <a:chExt cx="3094400" cy="1393579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91166E65-56F7-59D4-7BC0-4C743BF3CC38}"/>
                </a:ext>
              </a:extLst>
            </p:cNvPr>
            <p:cNvGrpSpPr/>
            <p:nvPr/>
          </p:nvGrpSpPr>
          <p:grpSpPr>
            <a:xfrm>
              <a:off x="6223987" y="2032386"/>
              <a:ext cx="3094400" cy="1393579"/>
              <a:chOff x="6161716" y="383784"/>
              <a:chExt cx="3094400" cy="1393579"/>
            </a:xfrm>
          </p:grpSpPr>
          <p:sp>
            <p:nvSpPr>
              <p:cNvPr id="23" name="Google Shape;152;p27">
                <a:extLst>
                  <a:ext uri="{FF2B5EF4-FFF2-40B4-BE49-F238E27FC236}">
                    <a16:creationId xmlns:a16="http://schemas.microsoft.com/office/drawing/2014/main" xmlns="" id="{6557D103-D6D2-29CF-DA2D-248AE721E528}"/>
                  </a:ext>
                </a:extLst>
              </p:cNvPr>
              <p:cNvSpPr/>
              <p:nvPr/>
            </p:nvSpPr>
            <p:spPr>
              <a:xfrm rot="16615671">
                <a:off x="7420238" y="-197148"/>
                <a:ext cx="650410" cy="1848943"/>
              </a:xfrm>
              <a:custGeom>
                <a:avLst/>
                <a:gdLst/>
                <a:ahLst/>
                <a:cxnLst/>
                <a:rect l="l" t="t" r="r" b="b"/>
                <a:pathLst>
                  <a:path w="54389" h="81010" extrusionOk="0">
                    <a:moveTo>
                      <a:pt x="21615" y="0"/>
                    </a:moveTo>
                    <a:cubicBezTo>
                      <a:pt x="15999" y="0"/>
                      <a:pt x="10382" y="2015"/>
                      <a:pt x="6504" y="6040"/>
                    </a:cubicBezTo>
                    <a:cubicBezTo>
                      <a:pt x="1376" y="11362"/>
                      <a:pt x="1" y="20245"/>
                      <a:pt x="4057" y="26421"/>
                    </a:cubicBezTo>
                    <a:cubicBezTo>
                      <a:pt x="6300" y="29832"/>
                      <a:pt x="9838" y="32158"/>
                      <a:pt x="13436" y="34079"/>
                    </a:cubicBezTo>
                    <a:cubicBezTo>
                      <a:pt x="17034" y="35997"/>
                      <a:pt x="20823" y="37630"/>
                      <a:pt x="24070" y="40101"/>
                    </a:cubicBezTo>
                    <a:cubicBezTo>
                      <a:pt x="27313" y="42574"/>
                      <a:pt x="30035" y="46085"/>
                      <a:pt x="30440" y="50145"/>
                    </a:cubicBezTo>
                    <a:cubicBezTo>
                      <a:pt x="31079" y="56552"/>
                      <a:pt x="25954" y="62282"/>
                      <a:pt x="25774" y="68722"/>
                    </a:cubicBezTo>
                    <a:lnTo>
                      <a:pt x="25774" y="68719"/>
                    </a:lnTo>
                    <a:lnTo>
                      <a:pt x="25774" y="68719"/>
                    </a:lnTo>
                    <a:cubicBezTo>
                      <a:pt x="25673" y="72213"/>
                      <a:pt x="27287" y="75617"/>
                      <a:pt x="29797" y="78004"/>
                    </a:cubicBezTo>
                    <a:cubicBezTo>
                      <a:pt x="32020" y="80119"/>
                      <a:pt x="34165" y="81010"/>
                      <a:pt x="36193" y="81010"/>
                    </a:cubicBezTo>
                    <a:cubicBezTo>
                      <a:pt x="44325" y="81010"/>
                      <a:pt x="50560" y="66685"/>
                      <a:pt x="52307" y="59631"/>
                    </a:cubicBezTo>
                    <a:cubicBezTo>
                      <a:pt x="54389" y="51220"/>
                      <a:pt x="54131" y="42350"/>
                      <a:pt x="52528" y="33831"/>
                    </a:cubicBezTo>
                    <a:cubicBezTo>
                      <a:pt x="51159" y="26571"/>
                      <a:pt x="48772" y="19392"/>
                      <a:pt x="44558" y="13320"/>
                    </a:cubicBezTo>
                    <a:cubicBezTo>
                      <a:pt x="40347" y="7252"/>
                      <a:pt x="34172" y="2348"/>
                      <a:pt x="26985" y="628"/>
                    </a:cubicBezTo>
                    <a:cubicBezTo>
                      <a:pt x="25234" y="209"/>
                      <a:pt x="23425" y="0"/>
                      <a:pt x="21615" y="0"/>
                    </a:cubicBezTo>
                    <a:close/>
                  </a:path>
                </a:pathLst>
              </a:custGeom>
              <a:solidFill>
                <a:srgbClr val="1D315A">
                  <a:alpha val="3092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Google Shape;69;p14">
                <a:extLst>
                  <a:ext uri="{FF2B5EF4-FFF2-40B4-BE49-F238E27FC236}">
                    <a16:creationId xmlns:a16="http://schemas.microsoft.com/office/drawing/2014/main" xmlns="" id="{41C4C91B-7961-6D85-9E28-47B2E7D3B022}"/>
                  </a:ext>
                </a:extLst>
              </p:cNvPr>
              <p:cNvSpPr txBox="1"/>
              <p:nvPr/>
            </p:nvSpPr>
            <p:spPr bwMode="auto">
              <a:xfrm>
                <a:off x="6394430" y="383784"/>
                <a:ext cx="2634764" cy="571504"/>
              </a:xfr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93663" indent="-93663" algn="ctr">
                  <a:spcBef>
                    <a:spcPts val="600"/>
                  </a:spcBef>
                  <a:buClr>
                    <a:schemeClr val="dk2"/>
                  </a:buClr>
                  <a:buSzPts val="1800"/>
                  <a:buFont typeface="Montserrat Light"/>
                  <a:buNone/>
                  <a:defRPr sz="1800" b="1">
                    <a:solidFill>
                      <a:schemeClr val="dk1"/>
                    </a:solidFill>
                    <a:latin typeface="Spinnaker"/>
                    <a:ea typeface="Spinnaker"/>
                    <a:cs typeface="Spinnaker"/>
                  </a:defRPr>
                </a:lvl1pPr>
                <a:lvl2pPr marL="914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2pPr>
                <a:lvl3pPr marL="1371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3pPr>
                <a:lvl4pPr marL="18288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4pPr>
                <a:lvl5pPr marL="22860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5pPr>
                <a:lvl6pPr marL="27432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6pPr>
                <a:lvl7pPr marL="3200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7pPr>
                <a:lvl8pPr marL="3657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8pPr>
                <a:lvl9pPr marL="4114800" indent="-342900">
                  <a:lnSpc>
                    <a:spcPct val="114999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9pPr>
              </a:lstStyle>
              <a:p>
                <a:r>
                  <a:rPr lang="ru-RU" dirty="0"/>
                  <a:t>Специалист по водородному двигателю</a:t>
                </a:r>
                <a:endParaRPr dirty="0"/>
              </a:p>
            </p:txBody>
          </p:sp>
          <p:sp>
            <p:nvSpPr>
              <p:cNvPr id="25" name="Текст 15">
                <a:extLst>
                  <a:ext uri="{FF2B5EF4-FFF2-40B4-BE49-F238E27FC236}">
                    <a16:creationId xmlns:a16="http://schemas.microsoft.com/office/drawing/2014/main" xmlns="" id="{622B09CC-CA9D-5037-5165-72E471B83CCD}"/>
                  </a:ext>
                </a:extLst>
              </p:cNvPr>
              <p:cNvSpPr txBox="1"/>
              <p:nvPr/>
            </p:nvSpPr>
            <p:spPr bwMode="auto">
              <a:xfrm>
                <a:off x="6161716" y="991545"/>
                <a:ext cx="3094400" cy="785818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indent="44450" algn="ctr">
                  <a:lnSpc>
                    <a:spcPct val="115000"/>
                  </a:lnSpc>
                  <a:spcAft>
                    <a:spcPts val="1000"/>
                  </a:spcAft>
                  <a:defRPr>
                    <a:solidFill>
                      <a:schemeClr val="tx1">
                        <a:lumMod val="50000"/>
                      </a:schemeClr>
                    </a:solidFill>
                    <a:latin typeface="Montserrat Light"/>
                    <a:ea typeface="Montserrat Light"/>
                    <a:cs typeface="Montserrat Ligh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r>
                  <a:rPr lang="ru-RU" dirty="0"/>
                  <a:t>Изучить строение и принцип работы водородного двигателя.</a:t>
                </a:r>
              </a:p>
              <a:p>
                <a:endParaRPr lang="ru-RU" dirty="0"/>
              </a:p>
            </p:txBody>
          </p:sp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6D25C94F-2F9E-5771-B305-97B878BB3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3" t="18702" r="19407" b="24406"/>
            <a:stretch/>
          </p:blipFill>
          <p:spPr bwMode="auto">
            <a:xfrm rot="20713568">
              <a:off x="6442943" y="2094228"/>
              <a:ext cx="478790" cy="3086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DEBCD222-6785-F02D-3243-8728338D93DE}"/>
              </a:ext>
            </a:extLst>
          </p:cNvPr>
          <p:cNvGrpSpPr/>
          <p:nvPr/>
        </p:nvGrpSpPr>
        <p:grpSpPr>
          <a:xfrm>
            <a:off x="3814130" y="3805218"/>
            <a:ext cx="2930654" cy="1313149"/>
            <a:chOff x="5975446" y="3930941"/>
            <a:chExt cx="2930654" cy="1313149"/>
          </a:xfrm>
        </p:grpSpPr>
        <p:sp>
          <p:nvSpPr>
            <p:cNvPr id="13" name="Google Shape;69;p14">
              <a:extLst>
                <a:ext uri="{FF2B5EF4-FFF2-40B4-BE49-F238E27FC236}">
                  <a16:creationId xmlns:a16="http://schemas.microsoft.com/office/drawing/2014/main" xmlns="" id="{C0156EF7-51C1-18A3-0EF9-293C28E5DF29}"/>
                </a:ext>
              </a:extLst>
            </p:cNvPr>
            <p:cNvSpPr txBox="1"/>
            <p:nvPr/>
          </p:nvSpPr>
          <p:spPr bwMode="auto">
            <a:xfrm>
              <a:off x="6064309" y="3930941"/>
              <a:ext cx="2841791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Специалист по ДВС</a:t>
              </a:r>
            </a:p>
          </p:txBody>
        </p:sp>
        <p:sp>
          <p:nvSpPr>
            <p:cNvPr id="14" name="Текст 15">
              <a:extLst>
                <a:ext uri="{FF2B5EF4-FFF2-40B4-BE49-F238E27FC236}">
                  <a16:creationId xmlns:a16="http://schemas.microsoft.com/office/drawing/2014/main" xmlns="" id="{3B6393AF-60A6-7F32-78C6-814A3F52535C}"/>
                </a:ext>
              </a:extLst>
            </p:cNvPr>
            <p:cNvSpPr txBox="1"/>
            <p:nvPr/>
          </p:nvSpPr>
          <p:spPr bwMode="auto">
            <a:xfrm>
              <a:off x="5975446" y="4458272"/>
              <a:ext cx="2766598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/>
                <a:t>Изучить строение и принцип работы двигателя внутреннего сгорания</a:t>
              </a:r>
            </a:p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endParaRPr lang="ru-RU" sz="1400" dirty="0"/>
            </a:p>
          </p:txBody>
        </p:sp>
        <p:sp>
          <p:nvSpPr>
            <p:cNvPr id="16" name="Google Shape;152;p27">
              <a:extLst>
                <a:ext uri="{FF2B5EF4-FFF2-40B4-BE49-F238E27FC236}">
                  <a16:creationId xmlns:a16="http://schemas.microsoft.com/office/drawing/2014/main" xmlns="" id="{CA97C6D3-BF41-42AB-6E95-66009BA91932}"/>
                </a:ext>
              </a:extLst>
            </p:cNvPr>
            <p:cNvSpPr/>
            <p:nvPr/>
          </p:nvSpPr>
          <p:spPr>
            <a:xfrm rot="16690576">
              <a:off x="7095050" y="3446340"/>
              <a:ext cx="650410" cy="171878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1923793B-180B-8A85-2748-EAAD1CA84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0" b="94149" l="9766" r="89844">
                          <a14:foregroundMark x1="30078" y1="12411" x2="22266" y2="7447"/>
                          <a14:foregroundMark x1="76172" y1="10461" x2="76563" y2="5319"/>
                          <a14:foregroundMark x1="20313" y1="7979" x2="22266" y2="2660"/>
                          <a14:foregroundMark x1="34766" y1="90426" x2="53125" y2="941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9473" flipH="1">
              <a:off x="6225481" y="4053518"/>
              <a:ext cx="237490" cy="47688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F22FB639-D470-64FE-D58D-6F8BE25D8FEE}"/>
              </a:ext>
            </a:extLst>
          </p:cNvPr>
          <p:cNvGrpSpPr/>
          <p:nvPr/>
        </p:nvGrpSpPr>
        <p:grpSpPr>
          <a:xfrm>
            <a:off x="6362845" y="3241491"/>
            <a:ext cx="2857622" cy="1454777"/>
            <a:chOff x="3009837" y="3635941"/>
            <a:chExt cx="2857622" cy="1454777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3EFA1326-7981-7FA7-2D7A-D2A15A935530}"/>
                </a:ext>
              </a:extLst>
            </p:cNvPr>
            <p:cNvGrpSpPr/>
            <p:nvPr/>
          </p:nvGrpSpPr>
          <p:grpSpPr>
            <a:xfrm>
              <a:off x="3009837" y="3635941"/>
              <a:ext cx="2857622" cy="1454777"/>
              <a:chOff x="3978944" y="2514539"/>
              <a:chExt cx="2857622" cy="1454777"/>
            </a:xfrm>
          </p:grpSpPr>
          <p:sp>
            <p:nvSpPr>
              <p:cNvPr id="18" name="Google Shape;152;p27">
                <a:extLst>
                  <a:ext uri="{FF2B5EF4-FFF2-40B4-BE49-F238E27FC236}">
                    <a16:creationId xmlns:a16="http://schemas.microsoft.com/office/drawing/2014/main" xmlns="" id="{7A73CFD7-0B9E-3610-69A8-308885139D47}"/>
                  </a:ext>
                </a:extLst>
              </p:cNvPr>
              <p:cNvSpPr/>
              <p:nvPr/>
            </p:nvSpPr>
            <p:spPr>
              <a:xfrm rot="6254835">
                <a:off x="5034960" y="2290367"/>
                <a:ext cx="695258" cy="1143602"/>
              </a:xfrm>
              <a:custGeom>
                <a:avLst/>
                <a:gdLst/>
                <a:ahLst/>
                <a:cxnLst/>
                <a:rect l="l" t="t" r="r" b="b"/>
                <a:pathLst>
                  <a:path w="54389" h="81010" extrusionOk="0">
                    <a:moveTo>
                      <a:pt x="21615" y="0"/>
                    </a:moveTo>
                    <a:cubicBezTo>
                      <a:pt x="15999" y="0"/>
                      <a:pt x="10382" y="2015"/>
                      <a:pt x="6504" y="6040"/>
                    </a:cubicBezTo>
                    <a:cubicBezTo>
                      <a:pt x="1376" y="11362"/>
                      <a:pt x="1" y="20245"/>
                      <a:pt x="4057" y="26421"/>
                    </a:cubicBezTo>
                    <a:cubicBezTo>
                      <a:pt x="6300" y="29832"/>
                      <a:pt x="9838" y="32158"/>
                      <a:pt x="13436" y="34079"/>
                    </a:cubicBezTo>
                    <a:cubicBezTo>
                      <a:pt x="17034" y="35997"/>
                      <a:pt x="20823" y="37630"/>
                      <a:pt x="24070" y="40101"/>
                    </a:cubicBezTo>
                    <a:cubicBezTo>
                      <a:pt x="27313" y="42574"/>
                      <a:pt x="30035" y="46085"/>
                      <a:pt x="30440" y="50145"/>
                    </a:cubicBezTo>
                    <a:cubicBezTo>
                      <a:pt x="31079" y="56552"/>
                      <a:pt x="25954" y="62282"/>
                      <a:pt x="25774" y="68722"/>
                    </a:cubicBezTo>
                    <a:lnTo>
                      <a:pt x="25774" y="68719"/>
                    </a:lnTo>
                    <a:lnTo>
                      <a:pt x="25774" y="68719"/>
                    </a:lnTo>
                    <a:cubicBezTo>
                      <a:pt x="25673" y="72213"/>
                      <a:pt x="27287" y="75617"/>
                      <a:pt x="29797" y="78004"/>
                    </a:cubicBezTo>
                    <a:cubicBezTo>
                      <a:pt x="32020" y="80119"/>
                      <a:pt x="34165" y="81010"/>
                      <a:pt x="36193" y="81010"/>
                    </a:cubicBezTo>
                    <a:cubicBezTo>
                      <a:pt x="44325" y="81010"/>
                      <a:pt x="50560" y="66685"/>
                      <a:pt x="52307" y="59631"/>
                    </a:cubicBezTo>
                    <a:cubicBezTo>
                      <a:pt x="54389" y="51220"/>
                      <a:pt x="54131" y="42350"/>
                      <a:pt x="52528" y="33831"/>
                    </a:cubicBezTo>
                    <a:cubicBezTo>
                      <a:pt x="51159" y="26571"/>
                      <a:pt x="48772" y="19392"/>
                      <a:pt x="44558" y="13320"/>
                    </a:cubicBezTo>
                    <a:cubicBezTo>
                      <a:pt x="40347" y="7252"/>
                      <a:pt x="34172" y="2348"/>
                      <a:pt x="26985" y="628"/>
                    </a:cubicBezTo>
                    <a:cubicBezTo>
                      <a:pt x="25234" y="209"/>
                      <a:pt x="23425" y="0"/>
                      <a:pt x="21615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30922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69;p14">
                <a:extLst>
                  <a:ext uri="{FF2B5EF4-FFF2-40B4-BE49-F238E27FC236}">
                    <a16:creationId xmlns:a16="http://schemas.microsoft.com/office/drawing/2014/main" xmlns="" id="{92E90D40-7BC1-E043-25C9-F9AC8E1C0605}"/>
                  </a:ext>
                </a:extLst>
              </p:cNvPr>
              <p:cNvSpPr txBox="1"/>
              <p:nvPr/>
            </p:nvSpPr>
            <p:spPr bwMode="auto">
              <a:xfrm>
                <a:off x="4406964" y="2569036"/>
                <a:ext cx="2183654" cy="571504"/>
              </a:xfr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93663" indent="-93663" algn="ctr">
                  <a:spcBef>
                    <a:spcPts val="600"/>
                  </a:spcBef>
                  <a:buClr>
                    <a:schemeClr val="dk2"/>
                  </a:buClr>
                  <a:buSzPts val="1800"/>
                  <a:buFont typeface="Montserrat Light"/>
                  <a:buNone/>
                  <a:defRPr sz="1800" b="1">
                    <a:solidFill>
                      <a:schemeClr val="dk1"/>
                    </a:solidFill>
                    <a:latin typeface="Spinnaker"/>
                    <a:ea typeface="Spinnaker"/>
                    <a:cs typeface="Spinnaker"/>
                  </a:defRPr>
                </a:lvl1pPr>
                <a:lvl2pPr marL="914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2pPr>
                <a:lvl3pPr marL="1371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3pPr>
                <a:lvl4pPr marL="18288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4pPr>
                <a:lvl5pPr marL="22860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5pPr>
                <a:lvl6pPr marL="27432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6pPr>
                <a:lvl7pPr marL="3200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7pPr>
                <a:lvl8pPr marL="3657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8pPr>
                <a:lvl9pPr marL="4114800" indent="-342900">
                  <a:lnSpc>
                    <a:spcPct val="114999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9pPr>
              </a:lstStyle>
              <a:p>
                <a:r>
                  <a:rPr lang="ru-RU" dirty="0"/>
                  <a:t>Специалист по электродвигателю</a:t>
                </a:r>
                <a:endParaRPr dirty="0"/>
              </a:p>
            </p:txBody>
          </p:sp>
          <p:sp>
            <p:nvSpPr>
              <p:cNvPr id="20" name="Текст 15">
                <a:extLst>
                  <a:ext uri="{FF2B5EF4-FFF2-40B4-BE49-F238E27FC236}">
                    <a16:creationId xmlns:a16="http://schemas.microsoft.com/office/drawing/2014/main" xmlns="" id="{1FFC7F0A-D67E-6A10-4ABC-89935DF6008A}"/>
                  </a:ext>
                </a:extLst>
              </p:cNvPr>
              <p:cNvSpPr txBox="1"/>
              <p:nvPr/>
            </p:nvSpPr>
            <p:spPr bwMode="auto">
              <a:xfrm>
                <a:off x="3978944" y="3183498"/>
                <a:ext cx="2857622" cy="785818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ctr">
                  <a:defRPr sz="1600">
                    <a:solidFill>
                      <a:schemeClr val="tx1">
                        <a:lumMod val="50000"/>
                      </a:schemeClr>
                    </a:solidFill>
                    <a:latin typeface="Montserrat Light"/>
                    <a:ea typeface="Montserrat Light"/>
                    <a:cs typeface="Montserrat Light"/>
                  </a:defRPr>
                </a:lvl1pPr>
                <a:lvl2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r>
                  <a:rPr lang="ru-RU" sz="1400" dirty="0"/>
                  <a:t>Изучить строение и принцип работы электродвигателя</a:t>
                </a:r>
              </a:p>
            </p:txBody>
          </p:sp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DFD3002A-9968-3D63-9A2A-33726C5C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87" b="94191" l="5425" r="96203">
                          <a14:foregroundMark x1="14105" y1="43983" x2="10850" y2="42116"/>
                          <a14:foregroundMark x1="15913" y1="58506" x2="5967" y2="57261"/>
                          <a14:foregroundMark x1="5967" y1="57261" x2="5425" y2="56846"/>
                          <a14:foregroundMark x1="59675" y1="90456" x2="55877" y2="90249"/>
                          <a14:foregroundMark x1="57143" y1="94398" x2="58047" y2="93154"/>
                          <a14:foregroundMark x1="90416" y1="34440" x2="96203" y2="34855"/>
                          <a14:foregroundMark x1="63472" y1="5394" x2="65642" y2="51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584">
              <a:off x="3258053" y="3706610"/>
              <a:ext cx="541655" cy="472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258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-803734" y="891461"/>
            <a:ext cx="7713900" cy="73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Групповая работа</a:t>
            </a:r>
            <a:endParaRPr dirty="0"/>
          </a:p>
        </p:txBody>
      </p:sp>
      <p:sp>
        <p:nvSpPr>
          <p:cNvPr id="3" name="Google Shape;69;p14">
            <a:extLst>
              <a:ext uri="{FF2B5EF4-FFF2-40B4-BE49-F238E27FC236}">
                <a16:creationId xmlns:a16="http://schemas.microsoft.com/office/drawing/2014/main" xmlns="" id="{0C9570AB-47C0-14F8-FBA5-6B7584AD93C3}"/>
              </a:ext>
            </a:extLst>
          </p:cNvPr>
          <p:cNvSpPr txBox="1">
            <a:spLocks/>
          </p:cNvSpPr>
          <p:nvPr/>
        </p:nvSpPr>
        <p:spPr bwMode="auto">
          <a:xfrm>
            <a:off x="1051863" y="1888742"/>
            <a:ext cx="4541004" cy="92869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14300">
              <a:buClr>
                <a:schemeClr val="dk2"/>
              </a:buClr>
              <a:buSzPts val="1800"/>
              <a:defRPr sz="2000">
                <a:solidFill>
                  <a:schemeClr val="tx1">
                    <a:lumMod val="50000"/>
                  </a:schemeClr>
                </a:solidFill>
                <a:latin typeface="Montserrat Light"/>
                <a:cs typeface="Montserrat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форма организации обучения, при котором учащиеся в малых группах (3-5 человек) работают над общим и специфическим заданием учителя при косвенном его руководстве </a:t>
            </a:r>
          </a:p>
        </p:txBody>
      </p:sp>
      <p:sp>
        <p:nvSpPr>
          <p:cNvPr id="6" name="Google Shape;152;p27">
            <a:extLst>
              <a:ext uri="{FF2B5EF4-FFF2-40B4-BE49-F238E27FC236}">
                <a16:creationId xmlns:a16="http://schemas.microsoft.com/office/drawing/2014/main" xmlns="" id="{39357E08-4DEC-8566-71C6-4C4EE48C6812}"/>
              </a:ext>
            </a:extLst>
          </p:cNvPr>
          <p:cNvSpPr/>
          <p:nvPr/>
        </p:nvSpPr>
        <p:spPr>
          <a:xfrm rot="10364232">
            <a:off x="5520689" y="-1573002"/>
            <a:ext cx="9064963" cy="7175487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71;p14">
            <a:extLst>
              <a:ext uri="{FF2B5EF4-FFF2-40B4-BE49-F238E27FC236}">
                <a16:creationId xmlns:a16="http://schemas.microsoft.com/office/drawing/2014/main" xmlns="" id="{D02AFBA3-D9E6-406C-2112-8C74502ED6A7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</a:t>
            </a:fld>
            <a:endParaRPr lang="en"/>
          </a:p>
        </p:txBody>
      </p:sp>
      <p:sp>
        <p:nvSpPr>
          <p:cNvPr id="9" name="Google Shape;152;p27">
            <a:extLst>
              <a:ext uri="{FF2B5EF4-FFF2-40B4-BE49-F238E27FC236}">
                <a16:creationId xmlns:a16="http://schemas.microsoft.com/office/drawing/2014/main" xmlns="" id="{7361B517-C9B9-AA2E-8F07-8D5D18C6F312}"/>
              </a:ext>
            </a:extLst>
          </p:cNvPr>
          <p:cNvSpPr/>
          <p:nvPr/>
        </p:nvSpPr>
        <p:spPr>
          <a:xfrm rot="15866011">
            <a:off x="-33766" y="-3050444"/>
            <a:ext cx="3268130" cy="486773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;p14">
            <a:extLst>
              <a:ext uri="{FF2B5EF4-FFF2-40B4-BE49-F238E27FC236}">
                <a16:creationId xmlns:a16="http://schemas.microsoft.com/office/drawing/2014/main" xmlns="" id="{FBB6754C-BA58-0173-4F04-F088CAE8BE7A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20</a:t>
            </a:fld>
            <a:endParaRPr lang="en"/>
          </a:p>
        </p:txBody>
      </p: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02943DA3-DA40-6ECC-C37B-C66BA785EDAB}"/>
              </a:ext>
            </a:extLst>
          </p:cNvPr>
          <p:cNvSpPr txBox="1"/>
          <p:nvPr/>
        </p:nvSpPr>
        <p:spPr bwMode="auto">
          <a:xfrm>
            <a:off x="1610660" y="256786"/>
            <a:ext cx="6125820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«Закон Джоуля-Ленца» (8 класс)</a:t>
            </a:r>
            <a:endParaRPr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4EEF63-5866-C020-CC97-4AE5FE60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76798" y="2247559"/>
            <a:ext cx="2118385" cy="219957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49AC9A7B-9A43-9C75-429B-40B160EB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18486746">
            <a:off x="4299318" y="775608"/>
            <a:ext cx="2336608" cy="2336608"/>
          </a:xfrm>
          <a:prstGeom prst="rect">
            <a:avLst/>
          </a:prstGeom>
          <a:noFill/>
        </p:spPr>
      </p:pic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757107FB-2777-4612-DCDB-0EB9B74EC4B0}"/>
              </a:ext>
            </a:extLst>
          </p:cNvPr>
          <p:cNvSpPr/>
          <p:nvPr/>
        </p:nvSpPr>
        <p:spPr>
          <a:xfrm rot="15634064">
            <a:off x="10519040" y="-4008737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52;p27">
            <a:extLst>
              <a:ext uri="{FF2B5EF4-FFF2-40B4-BE49-F238E27FC236}">
                <a16:creationId xmlns:a16="http://schemas.microsoft.com/office/drawing/2014/main" xmlns="" id="{E8D78057-526B-D547-6525-3C23B33F873C}"/>
              </a:ext>
            </a:extLst>
          </p:cNvPr>
          <p:cNvSpPr/>
          <p:nvPr/>
        </p:nvSpPr>
        <p:spPr>
          <a:xfrm rot="3543406">
            <a:off x="-2651949" y="-2610819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7CBD6B7-B0A2-0C6D-4769-D4A337E7F4DD}"/>
              </a:ext>
            </a:extLst>
          </p:cNvPr>
          <p:cNvGrpSpPr/>
          <p:nvPr/>
        </p:nvGrpSpPr>
        <p:grpSpPr>
          <a:xfrm>
            <a:off x="6599575" y="1105485"/>
            <a:ext cx="2077687" cy="1404934"/>
            <a:chOff x="4591472" y="75793"/>
            <a:chExt cx="2077687" cy="1404934"/>
          </a:xfrm>
        </p:grpSpPr>
        <p:sp>
          <p:nvSpPr>
            <p:cNvPr id="11" name="Google Shape;152;p27">
              <a:extLst>
                <a:ext uri="{FF2B5EF4-FFF2-40B4-BE49-F238E27FC236}">
                  <a16:creationId xmlns:a16="http://schemas.microsoft.com/office/drawing/2014/main" xmlns="" id="{C6C5B889-EFAE-8828-801C-4D6F25CB6820}"/>
                </a:ext>
              </a:extLst>
            </p:cNvPr>
            <p:cNvSpPr/>
            <p:nvPr/>
          </p:nvSpPr>
          <p:spPr>
            <a:xfrm rot="6254835">
              <a:off x="5282174" y="-148379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69;p14">
              <a:extLst>
                <a:ext uri="{FF2B5EF4-FFF2-40B4-BE49-F238E27FC236}">
                  <a16:creationId xmlns:a16="http://schemas.microsoft.com/office/drawing/2014/main" xmlns="" id="{7C5F5B37-3DB7-8A7E-F22C-8E4DBA39C44F}"/>
                </a:ext>
              </a:extLst>
            </p:cNvPr>
            <p:cNvSpPr txBox="1"/>
            <p:nvPr/>
          </p:nvSpPr>
          <p:spPr bwMode="auto">
            <a:xfrm>
              <a:off x="4835402" y="247522"/>
              <a:ext cx="1785950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sz="1800" dirty="0"/>
                <a:t>Оформитель</a:t>
              </a:r>
              <a:endParaRPr sz="1800" dirty="0"/>
            </a:p>
          </p:txBody>
        </p:sp>
        <p:sp>
          <p:nvSpPr>
            <p:cNvPr id="13" name="Текст 15">
              <a:extLst>
                <a:ext uri="{FF2B5EF4-FFF2-40B4-BE49-F238E27FC236}">
                  <a16:creationId xmlns:a16="http://schemas.microsoft.com/office/drawing/2014/main" xmlns="" id="{2E1C3B36-1E77-198B-738B-DAAA4CA331A9}"/>
                </a:ext>
              </a:extLst>
            </p:cNvPr>
            <p:cNvSpPr txBox="1"/>
            <p:nvPr/>
          </p:nvSpPr>
          <p:spPr bwMode="auto">
            <a:xfrm>
              <a:off x="4595314" y="694909"/>
              <a:ext cx="2073845" cy="785818"/>
            </a:xfrm>
            <a:prstGeom prst="rect">
              <a:avLst/>
            </a:prstGeom>
          </p:spPr>
          <p:txBody>
            <a:bodyPr/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latin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Представить полученные 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результаты в правильном виде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889567CB-7992-AEF2-2D28-85EC3D12619C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664422">
              <a:off x="4591472" y="384787"/>
              <a:ext cx="3937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B12247A-D1C7-725D-8BD9-073C1D4E9CDA}"/>
              </a:ext>
            </a:extLst>
          </p:cNvPr>
          <p:cNvGrpSpPr/>
          <p:nvPr/>
        </p:nvGrpSpPr>
        <p:grpSpPr>
          <a:xfrm>
            <a:off x="6255120" y="3207688"/>
            <a:ext cx="2766598" cy="1325243"/>
            <a:chOff x="6622238" y="1945442"/>
            <a:chExt cx="2766598" cy="1325243"/>
          </a:xfrm>
        </p:grpSpPr>
        <p:sp>
          <p:nvSpPr>
            <p:cNvPr id="16" name="Google Shape;69;p14">
              <a:extLst>
                <a:ext uri="{FF2B5EF4-FFF2-40B4-BE49-F238E27FC236}">
                  <a16:creationId xmlns:a16="http://schemas.microsoft.com/office/drawing/2014/main" xmlns="" id="{B14E361F-9FF2-68AC-30DE-64B1852604D2}"/>
                </a:ext>
              </a:extLst>
            </p:cNvPr>
            <p:cNvSpPr txBox="1"/>
            <p:nvPr/>
          </p:nvSpPr>
          <p:spPr bwMode="auto">
            <a:xfrm>
              <a:off x="7305303" y="1945442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Счетовод</a:t>
              </a:r>
              <a:endParaRPr dirty="0"/>
            </a:p>
          </p:txBody>
        </p:sp>
        <p:sp>
          <p:nvSpPr>
            <p:cNvPr id="17" name="Текст 15">
              <a:extLst>
                <a:ext uri="{FF2B5EF4-FFF2-40B4-BE49-F238E27FC236}">
                  <a16:creationId xmlns:a16="http://schemas.microsoft.com/office/drawing/2014/main" xmlns="" id="{C3BDA80C-6C15-1BC7-01CD-D0DDB94994B8}"/>
                </a:ext>
              </a:extLst>
            </p:cNvPr>
            <p:cNvSpPr txBox="1"/>
            <p:nvPr/>
          </p:nvSpPr>
          <p:spPr bwMode="auto">
            <a:xfrm>
              <a:off x="6622238" y="2484867"/>
              <a:ext cx="2766598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/>
                <a:t>рассчитать количество теплоты, выделенное лампой</a:t>
              </a:r>
            </a:p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endParaRPr lang="ru-RU" sz="1400" dirty="0"/>
            </a:p>
          </p:txBody>
        </p:sp>
        <p:pic>
          <p:nvPicPr>
            <p:cNvPr id="18" name="Рисунок 17" descr="https://im0-tub-ru.yandex.net/i?id=0566a7ecbce805c25fbba6b53f2d8042-l&amp;n=13">
              <a:extLst>
                <a:ext uri="{FF2B5EF4-FFF2-40B4-BE49-F238E27FC236}">
                  <a16:creationId xmlns:a16="http://schemas.microsoft.com/office/drawing/2014/main" xmlns="" id="{6FA6F2F2-CD2D-DE4F-2616-BCF2AD002CE6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383504" flipH="1">
              <a:off x="7171283" y="2158174"/>
              <a:ext cx="334008" cy="32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Google Shape;152;p27">
              <a:extLst>
                <a:ext uri="{FF2B5EF4-FFF2-40B4-BE49-F238E27FC236}">
                  <a16:creationId xmlns:a16="http://schemas.microsoft.com/office/drawing/2014/main" xmlns="" id="{63958823-EE45-EDC4-D4AC-76F0C0A64FB1}"/>
                </a:ext>
              </a:extLst>
            </p:cNvPr>
            <p:cNvSpPr/>
            <p:nvPr/>
          </p:nvSpPr>
          <p:spPr>
            <a:xfrm rot="17196716">
              <a:off x="7765916" y="1794482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0AE45AD2-920D-BEA9-AAA1-341284AC2C36}"/>
              </a:ext>
            </a:extLst>
          </p:cNvPr>
          <p:cNvGrpSpPr/>
          <p:nvPr/>
        </p:nvGrpSpPr>
        <p:grpSpPr>
          <a:xfrm>
            <a:off x="451762" y="3190460"/>
            <a:ext cx="2857622" cy="1454777"/>
            <a:chOff x="3978944" y="2514539"/>
            <a:chExt cx="2857622" cy="1454777"/>
          </a:xfrm>
        </p:grpSpPr>
        <p:sp>
          <p:nvSpPr>
            <p:cNvPr id="21" name="Google Shape;152;p27">
              <a:extLst>
                <a:ext uri="{FF2B5EF4-FFF2-40B4-BE49-F238E27FC236}">
                  <a16:creationId xmlns:a16="http://schemas.microsoft.com/office/drawing/2014/main" xmlns="" id="{CD597477-08D6-0A29-889A-D1E2808ACE38}"/>
                </a:ext>
              </a:extLst>
            </p:cNvPr>
            <p:cNvSpPr/>
            <p:nvPr/>
          </p:nvSpPr>
          <p:spPr>
            <a:xfrm rot="6254835">
              <a:off x="5034960" y="2290367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69;p14">
              <a:extLst>
                <a:ext uri="{FF2B5EF4-FFF2-40B4-BE49-F238E27FC236}">
                  <a16:creationId xmlns:a16="http://schemas.microsoft.com/office/drawing/2014/main" xmlns="" id="{97FAE395-E542-D039-1D47-07FD8C65277B}"/>
                </a:ext>
              </a:extLst>
            </p:cNvPr>
            <p:cNvSpPr txBox="1"/>
            <p:nvPr/>
          </p:nvSpPr>
          <p:spPr bwMode="auto">
            <a:xfrm>
              <a:off x="4406964" y="2569036"/>
              <a:ext cx="2183654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Электрик</a:t>
              </a:r>
              <a:endParaRPr dirty="0"/>
            </a:p>
          </p:txBody>
        </p:sp>
        <p:sp>
          <p:nvSpPr>
            <p:cNvPr id="23" name="Текст 15">
              <a:extLst>
                <a:ext uri="{FF2B5EF4-FFF2-40B4-BE49-F238E27FC236}">
                  <a16:creationId xmlns:a16="http://schemas.microsoft.com/office/drawing/2014/main" xmlns="" id="{74AB23EF-BDD1-526D-28EF-F65F1484FBB1}"/>
                </a:ext>
              </a:extLst>
            </p:cNvPr>
            <p:cNvSpPr txBox="1"/>
            <p:nvPr/>
          </p:nvSpPr>
          <p:spPr bwMode="auto">
            <a:xfrm>
              <a:off x="3978944" y="3183498"/>
              <a:ext cx="2857622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r>
                <a:rPr lang="ru-RU" sz="1400" dirty="0"/>
                <a:t>собрать цепи для сравнения 2-х лампочек</a:t>
              </a:r>
            </a:p>
            <a:p>
              <a:endParaRPr lang="ru-RU" sz="1400" dirty="0"/>
            </a:p>
            <a:p>
              <a:endParaRPr lang="ru-RU" sz="1400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8416484A-0316-D2E8-36F3-D3080B15EF5B}"/>
              </a:ext>
            </a:extLst>
          </p:cNvPr>
          <p:cNvGrpSpPr/>
          <p:nvPr/>
        </p:nvGrpSpPr>
        <p:grpSpPr>
          <a:xfrm>
            <a:off x="605161" y="1271309"/>
            <a:ext cx="2634764" cy="1454309"/>
            <a:chOff x="3680635" y="1478622"/>
            <a:chExt cx="2634764" cy="137207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B44DA9C7-02A0-44C3-C9E4-E37A6087F06C}"/>
                </a:ext>
              </a:extLst>
            </p:cNvPr>
            <p:cNvGrpSpPr/>
            <p:nvPr/>
          </p:nvGrpSpPr>
          <p:grpSpPr>
            <a:xfrm>
              <a:off x="3680635" y="1478622"/>
              <a:ext cx="2634764" cy="1372074"/>
              <a:chOff x="6621352" y="405289"/>
              <a:chExt cx="2634764" cy="1372074"/>
            </a:xfrm>
          </p:grpSpPr>
          <p:sp>
            <p:nvSpPr>
              <p:cNvPr id="26" name="Google Shape;152;p27">
                <a:extLst>
                  <a:ext uri="{FF2B5EF4-FFF2-40B4-BE49-F238E27FC236}">
                    <a16:creationId xmlns:a16="http://schemas.microsoft.com/office/drawing/2014/main" xmlns="" id="{2BF32E43-07A4-75A7-FFA2-81465EE0D4BA}"/>
                  </a:ext>
                </a:extLst>
              </p:cNvPr>
              <p:cNvSpPr/>
              <p:nvPr/>
            </p:nvSpPr>
            <p:spPr>
              <a:xfrm rot="17196716">
                <a:off x="7537938" y="230608"/>
                <a:ext cx="650410" cy="1033871"/>
              </a:xfrm>
              <a:custGeom>
                <a:avLst/>
                <a:gdLst/>
                <a:ahLst/>
                <a:cxnLst/>
                <a:rect l="l" t="t" r="r" b="b"/>
                <a:pathLst>
                  <a:path w="54389" h="81010" extrusionOk="0">
                    <a:moveTo>
                      <a:pt x="21615" y="0"/>
                    </a:moveTo>
                    <a:cubicBezTo>
                      <a:pt x="15999" y="0"/>
                      <a:pt x="10382" y="2015"/>
                      <a:pt x="6504" y="6040"/>
                    </a:cubicBezTo>
                    <a:cubicBezTo>
                      <a:pt x="1376" y="11362"/>
                      <a:pt x="1" y="20245"/>
                      <a:pt x="4057" y="26421"/>
                    </a:cubicBezTo>
                    <a:cubicBezTo>
                      <a:pt x="6300" y="29832"/>
                      <a:pt x="9838" y="32158"/>
                      <a:pt x="13436" y="34079"/>
                    </a:cubicBezTo>
                    <a:cubicBezTo>
                      <a:pt x="17034" y="35997"/>
                      <a:pt x="20823" y="37630"/>
                      <a:pt x="24070" y="40101"/>
                    </a:cubicBezTo>
                    <a:cubicBezTo>
                      <a:pt x="27313" y="42574"/>
                      <a:pt x="30035" y="46085"/>
                      <a:pt x="30440" y="50145"/>
                    </a:cubicBezTo>
                    <a:cubicBezTo>
                      <a:pt x="31079" y="56552"/>
                      <a:pt x="25954" y="62282"/>
                      <a:pt x="25774" y="68722"/>
                    </a:cubicBezTo>
                    <a:lnTo>
                      <a:pt x="25774" y="68719"/>
                    </a:lnTo>
                    <a:lnTo>
                      <a:pt x="25774" y="68719"/>
                    </a:lnTo>
                    <a:cubicBezTo>
                      <a:pt x="25673" y="72213"/>
                      <a:pt x="27287" y="75617"/>
                      <a:pt x="29797" y="78004"/>
                    </a:cubicBezTo>
                    <a:cubicBezTo>
                      <a:pt x="32020" y="80119"/>
                      <a:pt x="34165" y="81010"/>
                      <a:pt x="36193" y="81010"/>
                    </a:cubicBezTo>
                    <a:cubicBezTo>
                      <a:pt x="44325" y="81010"/>
                      <a:pt x="50560" y="66685"/>
                      <a:pt x="52307" y="59631"/>
                    </a:cubicBezTo>
                    <a:cubicBezTo>
                      <a:pt x="54389" y="51220"/>
                      <a:pt x="54131" y="42350"/>
                      <a:pt x="52528" y="33831"/>
                    </a:cubicBezTo>
                    <a:cubicBezTo>
                      <a:pt x="51159" y="26571"/>
                      <a:pt x="48772" y="19392"/>
                      <a:pt x="44558" y="13320"/>
                    </a:cubicBezTo>
                    <a:cubicBezTo>
                      <a:pt x="40347" y="7252"/>
                      <a:pt x="34172" y="2348"/>
                      <a:pt x="26985" y="628"/>
                    </a:cubicBezTo>
                    <a:cubicBezTo>
                      <a:pt x="25234" y="209"/>
                      <a:pt x="23425" y="0"/>
                      <a:pt x="21615" y="0"/>
                    </a:cubicBezTo>
                    <a:close/>
                  </a:path>
                </a:pathLst>
              </a:custGeom>
              <a:solidFill>
                <a:srgbClr val="1D315A">
                  <a:alpha val="3092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69;p14">
                <a:extLst>
                  <a:ext uri="{FF2B5EF4-FFF2-40B4-BE49-F238E27FC236}">
                    <a16:creationId xmlns:a16="http://schemas.microsoft.com/office/drawing/2014/main" xmlns="" id="{45468953-B43D-967E-2A2E-60791F913B76}"/>
                  </a:ext>
                </a:extLst>
              </p:cNvPr>
              <p:cNvSpPr txBox="1"/>
              <p:nvPr/>
            </p:nvSpPr>
            <p:spPr bwMode="auto">
              <a:xfrm>
                <a:off x="7037339" y="405289"/>
                <a:ext cx="1571636" cy="571504"/>
              </a:xfr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93663" indent="-93663" algn="ctr">
                  <a:spcBef>
                    <a:spcPts val="600"/>
                  </a:spcBef>
                  <a:buClr>
                    <a:schemeClr val="dk2"/>
                  </a:buClr>
                  <a:buSzPts val="1800"/>
                  <a:buFont typeface="Montserrat Light"/>
                  <a:buNone/>
                  <a:defRPr sz="1800" b="1">
                    <a:solidFill>
                      <a:schemeClr val="dk1"/>
                    </a:solidFill>
                    <a:latin typeface="Spinnaker"/>
                    <a:ea typeface="Spinnaker"/>
                    <a:cs typeface="Spinnaker"/>
                  </a:defRPr>
                </a:lvl1pPr>
                <a:lvl2pPr marL="914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2pPr>
                <a:lvl3pPr marL="1371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3pPr>
                <a:lvl4pPr marL="18288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4pPr>
                <a:lvl5pPr marL="22860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5pPr>
                <a:lvl6pPr marL="27432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6pPr>
                <a:lvl7pPr marL="3200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7pPr>
                <a:lvl8pPr marL="3657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8pPr>
                <a:lvl9pPr marL="4114800" indent="-342900">
                  <a:lnSpc>
                    <a:spcPct val="114999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9pPr>
              </a:lstStyle>
              <a:p>
                <a:r>
                  <a:rPr lang="ru-RU" dirty="0"/>
                  <a:t>Чертежник</a:t>
                </a:r>
                <a:endParaRPr dirty="0"/>
              </a:p>
            </p:txBody>
          </p:sp>
          <p:sp>
            <p:nvSpPr>
              <p:cNvPr id="28" name="Текст 15">
                <a:extLst>
                  <a:ext uri="{FF2B5EF4-FFF2-40B4-BE49-F238E27FC236}">
                    <a16:creationId xmlns:a16="http://schemas.microsoft.com/office/drawing/2014/main" xmlns="" id="{C9B69073-C18A-73BD-B1EC-6C2E97CC7D03}"/>
                  </a:ext>
                </a:extLst>
              </p:cNvPr>
              <p:cNvSpPr txBox="1"/>
              <p:nvPr/>
            </p:nvSpPr>
            <p:spPr bwMode="auto">
              <a:xfrm>
                <a:off x="6621352" y="991545"/>
                <a:ext cx="2634764" cy="785818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indent="44450" algn="ctr">
                  <a:lnSpc>
                    <a:spcPct val="115000"/>
                  </a:lnSpc>
                  <a:spcAft>
                    <a:spcPts val="1000"/>
                  </a:spcAft>
                  <a:defRPr>
                    <a:solidFill>
                      <a:schemeClr val="tx1">
                        <a:lumMod val="50000"/>
                      </a:schemeClr>
                    </a:solidFill>
                    <a:latin typeface="Montserrat Light"/>
                    <a:ea typeface="Montserrat Light"/>
                    <a:cs typeface="Montserrat Ligh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r>
                  <a:rPr lang="ru-RU" dirty="0"/>
                  <a:t>Проградуировать шкалу динамометр</a:t>
                </a:r>
              </a:p>
            </p:txBody>
          </p:sp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F239E1B3-088C-5CA3-AC4F-62D70F7D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207336">
              <a:off x="3898608" y="1586987"/>
              <a:ext cx="476250" cy="481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AutoShape 4">
            <a:extLst>
              <a:ext uri="{FF2B5EF4-FFF2-40B4-BE49-F238E27FC236}">
                <a16:creationId xmlns:a16="http://schemas.microsoft.com/office/drawing/2014/main" xmlns="" id="{C4F54D5C-83FC-9833-9BF4-03C16BD1FBC7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1018154" y="3474251"/>
            <a:ext cx="304800" cy="401320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228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;p14">
            <a:extLst>
              <a:ext uri="{FF2B5EF4-FFF2-40B4-BE49-F238E27FC236}">
                <a16:creationId xmlns:a16="http://schemas.microsoft.com/office/drawing/2014/main" xmlns="" id="{FBB6754C-BA58-0173-4F04-F088CAE8BE7A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21</a:t>
            </a:fld>
            <a:endParaRPr lang="en"/>
          </a:p>
        </p:txBody>
      </p: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02943DA3-DA40-6ECC-C37B-C66BA785EDAB}"/>
              </a:ext>
            </a:extLst>
          </p:cNvPr>
          <p:cNvSpPr txBox="1"/>
          <p:nvPr/>
        </p:nvSpPr>
        <p:spPr bwMode="auto">
          <a:xfrm>
            <a:off x="2132620" y="85984"/>
            <a:ext cx="6125820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«Закон Джоуля-Ленца» (8 класс)</a:t>
            </a:r>
            <a:endParaRPr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A8CF97-7A0D-F552-9DCD-21542C895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33" t="6242" r="7867" b="7363"/>
          <a:stretch/>
        </p:blipFill>
        <p:spPr bwMode="auto">
          <a:xfrm rot="524494">
            <a:off x="4452538" y="843074"/>
            <a:ext cx="1943291" cy="26882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DA5E62-33A6-AD45-A15A-D2E560950F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02" t="3757" r="5807" b="4998"/>
          <a:stretch/>
        </p:blipFill>
        <p:spPr bwMode="auto">
          <a:xfrm rot="20812380">
            <a:off x="3745968" y="2108826"/>
            <a:ext cx="1907492" cy="2950875"/>
          </a:xfrm>
          <a:prstGeom prst="rect">
            <a:avLst/>
          </a:prstGeom>
        </p:spPr>
      </p:pic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757107FB-2777-4612-DCDB-0EB9B74EC4B0}"/>
              </a:ext>
            </a:extLst>
          </p:cNvPr>
          <p:cNvSpPr/>
          <p:nvPr/>
        </p:nvSpPr>
        <p:spPr>
          <a:xfrm rot="15634064">
            <a:off x="10519040" y="-4008737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52;p27">
            <a:extLst>
              <a:ext uri="{FF2B5EF4-FFF2-40B4-BE49-F238E27FC236}">
                <a16:creationId xmlns:a16="http://schemas.microsoft.com/office/drawing/2014/main" xmlns="" id="{E8D78057-526B-D547-6525-3C23B33F873C}"/>
              </a:ext>
            </a:extLst>
          </p:cNvPr>
          <p:cNvSpPr/>
          <p:nvPr/>
        </p:nvSpPr>
        <p:spPr>
          <a:xfrm rot="3543406">
            <a:off x="-3290744" y="-3207831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4A06D5-F692-73D5-7967-59D364263D99}"/>
              </a:ext>
            </a:extLst>
          </p:cNvPr>
          <p:cNvGrpSpPr/>
          <p:nvPr/>
        </p:nvGrpSpPr>
        <p:grpSpPr>
          <a:xfrm>
            <a:off x="6599575" y="1105485"/>
            <a:ext cx="2077687" cy="1404934"/>
            <a:chOff x="4591472" y="75793"/>
            <a:chExt cx="2077687" cy="1404934"/>
          </a:xfrm>
        </p:grpSpPr>
        <p:sp>
          <p:nvSpPr>
            <p:cNvPr id="11" name="Google Shape;152;p27">
              <a:extLst>
                <a:ext uri="{FF2B5EF4-FFF2-40B4-BE49-F238E27FC236}">
                  <a16:creationId xmlns:a16="http://schemas.microsoft.com/office/drawing/2014/main" xmlns="" id="{92111499-6136-6C11-69EC-9BF940D249DC}"/>
                </a:ext>
              </a:extLst>
            </p:cNvPr>
            <p:cNvSpPr/>
            <p:nvPr/>
          </p:nvSpPr>
          <p:spPr>
            <a:xfrm rot="6254835">
              <a:off x="5282174" y="-148379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69;p14">
              <a:extLst>
                <a:ext uri="{FF2B5EF4-FFF2-40B4-BE49-F238E27FC236}">
                  <a16:creationId xmlns:a16="http://schemas.microsoft.com/office/drawing/2014/main" xmlns="" id="{D6B861FF-7291-F7E3-25DF-2D1D62DD6F00}"/>
                </a:ext>
              </a:extLst>
            </p:cNvPr>
            <p:cNvSpPr txBox="1"/>
            <p:nvPr/>
          </p:nvSpPr>
          <p:spPr bwMode="auto">
            <a:xfrm>
              <a:off x="4835402" y="247522"/>
              <a:ext cx="1785950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sz="1800" dirty="0"/>
                <a:t>Оформитель</a:t>
              </a:r>
              <a:endParaRPr sz="1800" dirty="0"/>
            </a:p>
          </p:txBody>
        </p:sp>
        <p:sp>
          <p:nvSpPr>
            <p:cNvPr id="13" name="Текст 15">
              <a:extLst>
                <a:ext uri="{FF2B5EF4-FFF2-40B4-BE49-F238E27FC236}">
                  <a16:creationId xmlns:a16="http://schemas.microsoft.com/office/drawing/2014/main" xmlns="" id="{60A7F77D-D193-B3F1-A7A8-A0D0C32B4889}"/>
                </a:ext>
              </a:extLst>
            </p:cNvPr>
            <p:cNvSpPr txBox="1"/>
            <p:nvPr/>
          </p:nvSpPr>
          <p:spPr bwMode="auto">
            <a:xfrm>
              <a:off x="4595314" y="694909"/>
              <a:ext cx="2073845" cy="785818"/>
            </a:xfrm>
            <a:prstGeom prst="rect">
              <a:avLst/>
            </a:prstGeom>
          </p:spPr>
          <p:txBody>
            <a:bodyPr/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latin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Представить полученные 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результаты в правильном виде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8D1E0A8F-604C-4407-6EFF-AC1DAEC96309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664422">
              <a:off x="4591472" y="384787"/>
              <a:ext cx="3937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8910879-FC83-070C-AB9D-434993F6D727}"/>
              </a:ext>
            </a:extLst>
          </p:cNvPr>
          <p:cNvGrpSpPr/>
          <p:nvPr/>
        </p:nvGrpSpPr>
        <p:grpSpPr>
          <a:xfrm>
            <a:off x="486707" y="904898"/>
            <a:ext cx="2766598" cy="1325243"/>
            <a:chOff x="6622238" y="1945442"/>
            <a:chExt cx="2766598" cy="1325243"/>
          </a:xfrm>
        </p:grpSpPr>
        <p:sp>
          <p:nvSpPr>
            <p:cNvPr id="16" name="Google Shape;69;p14">
              <a:extLst>
                <a:ext uri="{FF2B5EF4-FFF2-40B4-BE49-F238E27FC236}">
                  <a16:creationId xmlns:a16="http://schemas.microsoft.com/office/drawing/2014/main" xmlns="" id="{76317579-5524-DAFC-2BE5-A2A7A8B06D25}"/>
                </a:ext>
              </a:extLst>
            </p:cNvPr>
            <p:cNvSpPr txBox="1"/>
            <p:nvPr/>
          </p:nvSpPr>
          <p:spPr bwMode="auto">
            <a:xfrm>
              <a:off x="7305303" y="1945442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Счетовод</a:t>
              </a:r>
              <a:endParaRPr dirty="0"/>
            </a:p>
          </p:txBody>
        </p:sp>
        <p:sp>
          <p:nvSpPr>
            <p:cNvPr id="17" name="Текст 15">
              <a:extLst>
                <a:ext uri="{FF2B5EF4-FFF2-40B4-BE49-F238E27FC236}">
                  <a16:creationId xmlns:a16="http://schemas.microsoft.com/office/drawing/2014/main" xmlns="" id="{785B0784-69F7-86F2-D671-9E50D5DAB40F}"/>
                </a:ext>
              </a:extLst>
            </p:cNvPr>
            <p:cNvSpPr txBox="1"/>
            <p:nvPr/>
          </p:nvSpPr>
          <p:spPr bwMode="auto">
            <a:xfrm>
              <a:off x="6622238" y="2484867"/>
              <a:ext cx="2766598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indent="449580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/>
                <a:t>Рассчитать количество теплоты, необходимое для нагревания воды в микроволновке и электроплите</a:t>
              </a:r>
            </a:p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endParaRPr lang="ru-RU" sz="1400" dirty="0"/>
            </a:p>
          </p:txBody>
        </p:sp>
        <p:pic>
          <p:nvPicPr>
            <p:cNvPr id="18" name="Рисунок 17" descr="https://im0-tub-ru.yandex.net/i?id=0566a7ecbce805c25fbba6b53f2d8042-l&amp;n=13">
              <a:extLst>
                <a:ext uri="{FF2B5EF4-FFF2-40B4-BE49-F238E27FC236}">
                  <a16:creationId xmlns:a16="http://schemas.microsoft.com/office/drawing/2014/main" xmlns="" id="{D52BE0FE-5509-C768-9A47-CCD099A01AB5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383504" flipH="1">
              <a:off x="7171283" y="2158174"/>
              <a:ext cx="334008" cy="32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Google Shape;152;p27">
              <a:extLst>
                <a:ext uri="{FF2B5EF4-FFF2-40B4-BE49-F238E27FC236}">
                  <a16:creationId xmlns:a16="http://schemas.microsoft.com/office/drawing/2014/main" xmlns="" id="{7D620F40-11D5-126F-6C33-DEF25EFF442C}"/>
                </a:ext>
              </a:extLst>
            </p:cNvPr>
            <p:cNvSpPr/>
            <p:nvPr/>
          </p:nvSpPr>
          <p:spPr>
            <a:xfrm rot="17196716">
              <a:off x="7765916" y="1794482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85666AC4-A028-68AF-802D-FF6534C8B321}"/>
              </a:ext>
            </a:extLst>
          </p:cNvPr>
          <p:cNvGrpSpPr/>
          <p:nvPr/>
        </p:nvGrpSpPr>
        <p:grpSpPr>
          <a:xfrm>
            <a:off x="451762" y="3190460"/>
            <a:ext cx="2857622" cy="1454777"/>
            <a:chOff x="3978944" y="2514539"/>
            <a:chExt cx="2857622" cy="1454777"/>
          </a:xfrm>
        </p:grpSpPr>
        <p:sp>
          <p:nvSpPr>
            <p:cNvPr id="21" name="Google Shape;152;p27">
              <a:extLst>
                <a:ext uri="{FF2B5EF4-FFF2-40B4-BE49-F238E27FC236}">
                  <a16:creationId xmlns:a16="http://schemas.microsoft.com/office/drawing/2014/main" xmlns="" id="{3E78FE5E-2864-6E0E-B53A-AF81451B111F}"/>
                </a:ext>
              </a:extLst>
            </p:cNvPr>
            <p:cNvSpPr/>
            <p:nvPr/>
          </p:nvSpPr>
          <p:spPr>
            <a:xfrm rot="6254835">
              <a:off x="5034960" y="2290367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69;p14">
              <a:extLst>
                <a:ext uri="{FF2B5EF4-FFF2-40B4-BE49-F238E27FC236}">
                  <a16:creationId xmlns:a16="http://schemas.microsoft.com/office/drawing/2014/main" xmlns="" id="{5B2EA6CB-42E0-9165-4332-9016F5FC054B}"/>
                </a:ext>
              </a:extLst>
            </p:cNvPr>
            <p:cNvSpPr txBox="1"/>
            <p:nvPr/>
          </p:nvSpPr>
          <p:spPr bwMode="auto">
            <a:xfrm>
              <a:off x="4406964" y="2569036"/>
              <a:ext cx="2183654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Специалист по электроплите</a:t>
              </a:r>
              <a:endParaRPr dirty="0"/>
            </a:p>
          </p:txBody>
        </p:sp>
        <p:sp>
          <p:nvSpPr>
            <p:cNvPr id="23" name="Текст 15">
              <a:extLst>
                <a:ext uri="{FF2B5EF4-FFF2-40B4-BE49-F238E27FC236}">
                  <a16:creationId xmlns:a16="http://schemas.microsoft.com/office/drawing/2014/main" xmlns="" id="{F682F5BC-05B8-6F39-1088-BE2C4BD87906}"/>
                </a:ext>
              </a:extLst>
            </p:cNvPr>
            <p:cNvSpPr txBox="1"/>
            <p:nvPr/>
          </p:nvSpPr>
          <p:spPr bwMode="auto">
            <a:xfrm>
              <a:off x="3978944" y="3183498"/>
              <a:ext cx="2857622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r>
                <a:rPr lang="ru-RU" sz="1400" dirty="0"/>
                <a:t>выяснить основные характеристики электроплиты</a:t>
              </a:r>
            </a:p>
            <a:p>
              <a:endParaRPr lang="ru-RU" sz="1400" dirty="0"/>
            </a:p>
            <a:p>
              <a:endParaRPr lang="ru-RU" sz="1400" dirty="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7A17DB55-BABD-9DBE-265E-39AA869B9AD9}"/>
              </a:ext>
            </a:extLst>
          </p:cNvPr>
          <p:cNvGrpSpPr/>
          <p:nvPr/>
        </p:nvGrpSpPr>
        <p:grpSpPr>
          <a:xfrm>
            <a:off x="6526841" y="2963716"/>
            <a:ext cx="2757523" cy="1438673"/>
            <a:chOff x="438562" y="1013082"/>
            <a:chExt cx="2757523" cy="1438673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8D2D0361-C033-C8EE-2A69-34449BC203F8}"/>
                </a:ext>
              </a:extLst>
            </p:cNvPr>
            <p:cNvGrpSpPr/>
            <p:nvPr/>
          </p:nvGrpSpPr>
          <p:grpSpPr>
            <a:xfrm>
              <a:off x="561321" y="1013082"/>
              <a:ext cx="2634764" cy="1438673"/>
              <a:chOff x="6621352" y="420041"/>
              <a:chExt cx="2634764" cy="1357322"/>
            </a:xfrm>
          </p:grpSpPr>
          <p:sp>
            <p:nvSpPr>
              <p:cNvPr id="27" name="Google Shape;152;p27">
                <a:extLst>
                  <a:ext uri="{FF2B5EF4-FFF2-40B4-BE49-F238E27FC236}">
                    <a16:creationId xmlns:a16="http://schemas.microsoft.com/office/drawing/2014/main" xmlns="" id="{49C3ABDF-4FEE-D8EB-0902-04151B82C784}"/>
                  </a:ext>
                </a:extLst>
              </p:cNvPr>
              <p:cNvSpPr/>
              <p:nvPr/>
            </p:nvSpPr>
            <p:spPr>
              <a:xfrm rot="17196716">
                <a:off x="7537938" y="230608"/>
                <a:ext cx="650410" cy="1033871"/>
              </a:xfrm>
              <a:custGeom>
                <a:avLst/>
                <a:gdLst/>
                <a:ahLst/>
                <a:cxnLst/>
                <a:rect l="l" t="t" r="r" b="b"/>
                <a:pathLst>
                  <a:path w="54389" h="81010" extrusionOk="0">
                    <a:moveTo>
                      <a:pt x="21615" y="0"/>
                    </a:moveTo>
                    <a:cubicBezTo>
                      <a:pt x="15999" y="0"/>
                      <a:pt x="10382" y="2015"/>
                      <a:pt x="6504" y="6040"/>
                    </a:cubicBezTo>
                    <a:cubicBezTo>
                      <a:pt x="1376" y="11362"/>
                      <a:pt x="1" y="20245"/>
                      <a:pt x="4057" y="26421"/>
                    </a:cubicBezTo>
                    <a:cubicBezTo>
                      <a:pt x="6300" y="29832"/>
                      <a:pt x="9838" y="32158"/>
                      <a:pt x="13436" y="34079"/>
                    </a:cubicBezTo>
                    <a:cubicBezTo>
                      <a:pt x="17034" y="35997"/>
                      <a:pt x="20823" y="37630"/>
                      <a:pt x="24070" y="40101"/>
                    </a:cubicBezTo>
                    <a:cubicBezTo>
                      <a:pt x="27313" y="42574"/>
                      <a:pt x="30035" y="46085"/>
                      <a:pt x="30440" y="50145"/>
                    </a:cubicBezTo>
                    <a:cubicBezTo>
                      <a:pt x="31079" y="56552"/>
                      <a:pt x="25954" y="62282"/>
                      <a:pt x="25774" y="68722"/>
                    </a:cubicBezTo>
                    <a:lnTo>
                      <a:pt x="25774" y="68719"/>
                    </a:lnTo>
                    <a:lnTo>
                      <a:pt x="25774" y="68719"/>
                    </a:lnTo>
                    <a:cubicBezTo>
                      <a:pt x="25673" y="72213"/>
                      <a:pt x="27287" y="75617"/>
                      <a:pt x="29797" y="78004"/>
                    </a:cubicBezTo>
                    <a:cubicBezTo>
                      <a:pt x="32020" y="80119"/>
                      <a:pt x="34165" y="81010"/>
                      <a:pt x="36193" y="81010"/>
                    </a:cubicBezTo>
                    <a:cubicBezTo>
                      <a:pt x="44325" y="81010"/>
                      <a:pt x="50560" y="66685"/>
                      <a:pt x="52307" y="59631"/>
                    </a:cubicBezTo>
                    <a:cubicBezTo>
                      <a:pt x="54389" y="51220"/>
                      <a:pt x="54131" y="42350"/>
                      <a:pt x="52528" y="33831"/>
                    </a:cubicBezTo>
                    <a:cubicBezTo>
                      <a:pt x="51159" y="26571"/>
                      <a:pt x="48772" y="19392"/>
                      <a:pt x="44558" y="13320"/>
                    </a:cubicBezTo>
                    <a:cubicBezTo>
                      <a:pt x="40347" y="7252"/>
                      <a:pt x="34172" y="2348"/>
                      <a:pt x="26985" y="628"/>
                    </a:cubicBezTo>
                    <a:cubicBezTo>
                      <a:pt x="25234" y="209"/>
                      <a:pt x="23425" y="0"/>
                      <a:pt x="21615" y="0"/>
                    </a:cubicBezTo>
                    <a:close/>
                  </a:path>
                </a:pathLst>
              </a:custGeom>
              <a:solidFill>
                <a:srgbClr val="1D315A">
                  <a:alpha val="3092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69;p14">
                <a:extLst>
                  <a:ext uri="{FF2B5EF4-FFF2-40B4-BE49-F238E27FC236}">
                    <a16:creationId xmlns:a16="http://schemas.microsoft.com/office/drawing/2014/main" xmlns="" id="{5DEC1EA3-B157-6048-6D6C-9248107C7867}"/>
                  </a:ext>
                </a:extLst>
              </p:cNvPr>
              <p:cNvSpPr txBox="1"/>
              <p:nvPr/>
            </p:nvSpPr>
            <p:spPr bwMode="auto">
              <a:xfrm>
                <a:off x="6712720" y="420041"/>
                <a:ext cx="2329269" cy="571504"/>
              </a:xfr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93663" indent="-93663" algn="ctr">
                  <a:spcBef>
                    <a:spcPts val="600"/>
                  </a:spcBef>
                  <a:buClr>
                    <a:schemeClr val="dk2"/>
                  </a:buClr>
                  <a:buSzPts val="1800"/>
                  <a:buFont typeface="Montserrat Light"/>
                  <a:buNone/>
                  <a:defRPr sz="1800" b="1">
                    <a:solidFill>
                      <a:schemeClr val="dk1"/>
                    </a:solidFill>
                    <a:latin typeface="Spinnaker"/>
                    <a:ea typeface="Spinnaker"/>
                    <a:cs typeface="Spinnaker"/>
                  </a:defRPr>
                </a:lvl1pPr>
                <a:lvl2pPr marL="914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2pPr>
                <a:lvl3pPr marL="1371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3pPr>
                <a:lvl4pPr marL="18288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4pPr>
                <a:lvl5pPr marL="22860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5pPr>
                <a:lvl6pPr marL="27432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6pPr>
                <a:lvl7pPr marL="3200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7pPr>
                <a:lvl8pPr marL="3657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8pPr>
                <a:lvl9pPr marL="4114800" indent="-342900">
                  <a:lnSpc>
                    <a:spcPct val="114999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9pPr>
              </a:lstStyle>
              <a:p>
                <a:r>
                  <a:rPr lang="ru-RU" dirty="0"/>
                  <a:t>Специалист по микроволновке</a:t>
                </a:r>
                <a:endParaRPr dirty="0"/>
              </a:p>
            </p:txBody>
          </p:sp>
          <p:sp>
            <p:nvSpPr>
              <p:cNvPr id="29" name="Текст 15">
                <a:extLst>
                  <a:ext uri="{FF2B5EF4-FFF2-40B4-BE49-F238E27FC236}">
                    <a16:creationId xmlns:a16="http://schemas.microsoft.com/office/drawing/2014/main" xmlns="" id="{3019AF31-1BA0-13DD-28FF-EEE78828F519}"/>
                  </a:ext>
                </a:extLst>
              </p:cNvPr>
              <p:cNvSpPr txBox="1"/>
              <p:nvPr/>
            </p:nvSpPr>
            <p:spPr bwMode="auto">
              <a:xfrm>
                <a:off x="6621352" y="991545"/>
                <a:ext cx="2634764" cy="785818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indent="44450" algn="ctr">
                  <a:lnSpc>
                    <a:spcPct val="115000"/>
                  </a:lnSpc>
                  <a:spcAft>
                    <a:spcPts val="1000"/>
                  </a:spcAft>
                  <a:defRPr>
                    <a:solidFill>
                      <a:schemeClr val="tx1">
                        <a:lumMod val="50000"/>
                      </a:schemeClr>
                    </a:solidFill>
                    <a:latin typeface="Montserrat Light"/>
                    <a:ea typeface="Montserrat Light"/>
                    <a:cs typeface="Montserrat Ligh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r>
                  <a:rPr lang="ru-RU" dirty="0"/>
                  <a:t>выяснить основные характеристики микроволновой печи</a:t>
                </a:r>
              </a:p>
            </p:txBody>
          </p:sp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D749C9B9-7FAF-597F-861A-F9DA08524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8562" y="1133056"/>
              <a:ext cx="53975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DFB38B7B-1A0C-0F5F-8015-3FE4291059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320" y="3268269"/>
            <a:ext cx="5937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4600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;p14">
            <a:extLst>
              <a:ext uri="{FF2B5EF4-FFF2-40B4-BE49-F238E27FC236}">
                <a16:creationId xmlns:a16="http://schemas.microsoft.com/office/drawing/2014/main" xmlns="" id="{FBB6754C-BA58-0173-4F04-F088CAE8BE7A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22</a:t>
            </a:fld>
            <a:endParaRPr lang="en"/>
          </a:p>
        </p:txBody>
      </p: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02943DA3-DA40-6ECC-C37B-C66BA785EDAB}"/>
              </a:ext>
            </a:extLst>
          </p:cNvPr>
          <p:cNvSpPr txBox="1"/>
          <p:nvPr/>
        </p:nvSpPr>
        <p:spPr bwMode="auto">
          <a:xfrm>
            <a:off x="-147512" y="146426"/>
            <a:ext cx="6125820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«Влажность воздуха» (8 класс)</a:t>
            </a:r>
            <a:endParaRPr dirty="0"/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0BFFEA-4983-0F47-47DC-9C9D7324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4852691" y="659797"/>
            <a:ext cx="3234080" cy="48458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895E635A-37CB-81FD-053B-2CBBF792425F}"/>
              </a:ext>
            </a:extLst>
          </p:cNvPr>
          <p:cNvSpPr/>
          <p:nvPr/>
        </p:nvSpPr>
        <p:spPr>
          <a:xfrm rot="9664614">
            <a:off x="5255714" y="-4980269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52;p27">
            <a:extLst>
              <a:ext uri="{FF2B5EF4-FFF2-40B4-BE49-F238E27FC236}">
                <a16:creationId xmlns:a16="http://schemas.microsoft.com/office/drawing/2014/main" xmlns="" id="{BAC0C2BF-8E14-9DB5-3CEF-ACFF4E37DE22}"/>
              </a:ext>
            </a:extLst>
          </p:cNvPr>
          <p:cNvSpPr/>
          <p:nvPr/>
        </p:nvSpPr>
        <p:spPr>
          <a:xfrm rot="3543406">
            <a:off x="-5370776" y="-3010868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455BFA61-D979-4B1A-EFC7-1500DC6EE30C}"/>
              </a:ext>
            </a:extLst>
          </p:cNvPr>
          <p:cNvGrpSpPr/>
          <p:nvPr/>
        </p:nvGrpSpPr>
        <p:grpSpPr>
          <a:xfrm>
            <a:off x="186873" y="3572046"/>
            <a:ext cx="2857622" cy="1425028"/>
            <a:chOff x="4425676" y="75793"/>
            <a:chExt cx="2857622" cy="1425028"/>
          </a:xfrm>
        </p:grpSpPr>
        <p:sp>
          <p:nvSpPr>
            <p:cNvPr id="8" name="Google Shape;152;p27">
              <a:extLst>
                <a:ext uri="{FF2B5EF4-FFF2-40B4-BE49-F238E27FC236}">
                  <a16:creationId xmlns:a16="http://schemas.microsoft.com/office/drawing/2014/main" xmlns="" id="{23F74AEB-3090-2CA3-5D3F-C35FDA07F0A0}"/>
                </a:ext>
              </a:extLst>
            </p:cNvPr>
            <p:cNvSpPr/>
            <p:nvPr/>
          </p:nvSpPr>
          <p:spPr>
            <a:xfrm rot="6254835">
              <a:off x="5282174" y="-148379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69;p14">
              <a:extLst>
                <a:ext uri="{FF2B5EF4-FFF2-40B4-BE49-F238E27FC236}">
                  <a16:creationId xmlns:a16="http://schemas.microsoft.com/office/drawing/2014/main" xmlns="" id="{52AFA5E9-18EA-6824-AF71-F956E3633FE4}"/>
                </a:ext>
              </a:extLst>
            </p:cNvPr>
            <p:cNvSpPr txBox="1"/>
            <p:nvPr/>
          </p:nvSpPr>
          <p:spPr bwMode="auto">
            <a:xfrm>
              <a:off x="4835402" y="247522"/>
              <a:ext cx="1785950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sz="1800" dirty="0"/>
                <a:t>Оформитель</a:t>
              </a:r>
              <a:endParaRPr sz="1800" dirty="0"/>
            </a:p>
          </p:txBody>
        </p:sp>
        <p:sp>
          <p:nvSpPr>
            <p:cNvPr id="10" name="Текст 15">
              <a:extLst>
                <a:ext uri="{FF2B5EF4-FFF2-40B4-BE49-F238E27FC236}">
                  <a16:creationId xmlns:a16="http://schemas.microsoft.com/office/drawing/2014/main" xmlns="" id="{F936B5D5-F8BE-1982-8207-D4F34C2A0459}"/>
                </a:ext>
              </a:extLst>
            </p:cNvPr>
            <p:cNvSpPr txBox="1"/>
            <p:nvPr/>
          </p:nvSpPr>
          <p:spPr bwMode="auto">
            <a:xfrm>
              <a:off x="4425676" y="715003"/>
              <a:ext cx="2857622" cy="785818"/>
            </a:xfrm>
            <a:prstGeom prst="rect">
              <a:avLst/>
            </a:prstGeom>
          </p:spPr>
          <p:txBody>
            <a:bodyPr/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latin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Представить полученные 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результаты в правильном виде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C1131A70-36BC-4CDF-A7F7-F4BDA9389025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664422">
              <a:off x="4591472" y="384787"/>
              <a:ext cx="3937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B717474-BEB3-B735-11E6-A7C785687218}"/>
              </a:ext>
            </a:extLst>
          </p:cNvPr>
          <p:cNvGrpSpPr/>
          <p:nvPr/>
        </p:nvGrpSpPr>
        <p:grpSpPr>
          <a:xfrm>
            <a:off x="1414210" y="2468860"/>
            <a:ext cx="2766598" cy="1325243"/>
            <a:chOff x="6622238" y="1945442"/>
            <a:chExt cx="2766598" cy="1325243"/>
          </a:xfrm>
        </p:grpSpPr>
        <p:sp>
          <p:nvSpPr>
            <p:cNvPr id="13" name="Google Shape;69;p14">
              <a:extLst>
                <a:ext uri="{FF2B5EF4-FFF2-40B4-BE49-F238E27FC236}">
                  <a16:creationId xmlns:a16="http://schemas.microsoft.com/office/drawing/2014/main" xmlns="" id="{A223A990-327C-A30C-D9E5-FF397DB12A24}"/>
                </a:ext>
              </a:extLst>
            </p:cNvPr>
            <p:cNvSpPr txBox="1"/>
            <p:nvPr/>
          </p:nvSpPr>
          <p:spPr bwMode="auto">
            <a:xfrm>
              <a:off x="7305303" y="1945442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Счетовод</a:t>
              </a:r>
              <a:endParaRPr dirty="0"/>
            </a:p>
          </p:txBody>
        </p:sp>
        <p:sp>
          <p:nvSpPr>
            <p:cNvPr id="14" name="Текст 15">
              <a:extLst>
                <a:ext uri="{FF2B5EF4-FFF2-40B4-BE49-F238E27FC236}">
                  <a16:creationId xmlns:a16="http://schemas.microsoft.com/office/drawing/2014/main" xmlns="" id="{72829150-30A7-438F-7D33-223A79ED13E9}"/>
                </a:ext>
              </a:extLst>
            </p:cNvPr>
            <p:cNvSpPr txBox="1"/>
            <p:nvPr/>
          </p:nvSpPr>
          <p:spPr bwMode="auto">
            <a:xfrm>
              <a:off x="6622238" y="2484867"/>
              <a:ext cx="2766598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/>
                <a:t>определить относительную влажность воздуха</a:t>
              </a:r>
            </a:p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endParaRPr lang="ru-RU" sz="1400" dirty="0"/>
            </a:p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endParaRPr lang="ru-RU" sz="1400" dirty="0"/>
            </a:p>
          </p:txBody>
        </p:sp>
        <p:pic>
          <p:nvPicPr>
            <p:cNvPr id="15" name="Рисунок 14" descr="https://im0-tub-ru.yandex.net/i?id=0566a7ecbce805c25fbba6b53f2d8042-l&amp;n=13">
              <a:extLst>
                <a:ext uri="{FF2B5EF4-FFF2-40B4-BE49-F238E27FC236}">
                  <a16:creationId xmlns:a16="http://schemas.microsoft.com/office/drawing/2014/main" xmlns="" id="{D81B143A-C199-980A-4607-756C72B2EC1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383504" flipH="1">
              <a:off x="7171283" y="2158174"/>
              <a:ext cx="334008" cy="32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Google Shape;152;p27">
              <a:extLst>
                <a:ext uri="{FF2B5EF4-FFF2-40B4-BE49-F238E27FC236}">
                  <a16:creationId xmlns:a16="http://schemas.microsoft.com/office/drawing/2014/main" xmlns="" id="{9898B7BA-CF6E-68EF-9B93-DA7A126D813B}"/>
                </a:ext>
              </a:extLst>
            </p:cNvPr>
            <p:cNvSpPr/>
            <p:nvPr/>
          </p:nvSpPr>
          <p:spPr>
            <a:xfrm rot="17196716">
              <a:off x="7765916" y="1794482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2F9D0379-820E-3AA7-E400-DDEA678AA8C3}"/>
              </a:ext>
            </a:extLst>
          </p:cNvPr>
          <p:cNvGrpSpPr/>
          <p:nvPr/>
        </p:nvGrpSpPr>
        <p:grpSpPr>
          <a:xfrm>
            <a:off x="1674284" y="789294"/>
            <a:ext cx="2634764" cy="1454309"/>
            <a:chOff x="6621352" y="405289"/>
            <a:chExt cx="2634764" cy="1372074"/>
          </a:xfrm>
        </p:grpSpPr>
        <p:sp>
          <p:nvSpPr>
            <p:cNvPr id="24" name="Google Shape;152;p27">
              <a:extLst>
                <a:ext uri="{FF2B5EF4-FFF2-40B4-BE49-F238E27FC236}">
                  <a16:creationId xmlns:a16="http://schemas.microsoft.com/office/drawing/2014/main" xmlns="" id="{9049D1F1-8E51-94EF-76AE-5038E4FA3837}"/>
                </a:ext>
              </a:extLst>
            </p:cNvPr>
            <p:cNvSpPr/>
            <p:nvPr/>
          </p:nvSpPr>
          <p:spPr>
            <a:xfrm rot="17196716">
              <a:off x="7537938" y="230608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69;p14">
              <a:extLst>
                <a:ext uri="{FF2B5EF4-FFF2-40B4-BE49-F238E27FC236}">
                  <a16:creationId xmlns:a16="http://schemas.microsoft.com/office/drawing/2014/main" xmlns="" id="{86A050C9-5C23-AD0D-DABC-069F3A02AA8D}"/>
                </a:ext>
              </a:extLst>
            </p:cNvPr>
            <p:cNvSpPr txBox="1"/>
            <p:nvPr/>
          </p:nvSpPr>
          <p:spPr bwMode="auto">
            <a:xfrm>
              <a:off x="7037339" y="405289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Специалист по психрометрам</a:t>
              </a:r>
              <a:endParaRPr dirty="0"/>
            </a:p>
          </p:txBody>
        </p:sp>
        <p:sp>
          <p:nvSpPr>
            <p:cNvPr id="26" name="Текст 15">
              <a:extLst>
                <a:ext uri="{FF2B5EF4-FFF2-40B4-BE49-F238E27FC236}">
                  <a16:creationId xmlns:a16="http://schemas.microsoft.com/office/drawing/2014/main" xmlns="" id="{89515FCC-87E7-8902-A3EC-3BA2F70CCED6}"/>
                </a:ext>
              </a:extLst>
            </p:cNvPr>
            <p:cNvSpPr txBox="1"/>
            <p:nvPr/>
          </p:nvSpPr>
          <p:spPr bwMode="auto">
            <a:xfrm>
              <a:off x="6621352" y="991545"/>
              <a:ext cx="2634764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indent="44450" algn="ctr">
                <a:lnSpc>
                  <a:spcPct val="115000"/>
                </a:lnSpc>
                <a:spcAft>
                  <a:spcPts val="1000"/>
                </a:spcAft>
                <a:defRPr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r>
                <a:rPr lang="ru-RU" dirty="0"/>
                <a:t>Изучить различные виды психрометров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24D8B4A6-C0D4-B898-493E-F90D87172A11}"/>
              </a:ext>
            </a:extLst>
          </p:cNvPr>
          <p:cNvGrpSpPr/>
          <p:nvPr/>
        </p:nvGrpSpPr>
        <p:grpSpPr>
          <a:xfrm>
            <a:off x="-147512" y="1676705"/>
            <a:ext cx="3607545" cy="2169764"/>
            <a:chOff x="451762" y="3190460"/>
            <a:chExt cx="3607545" cy="2169764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0A1CF84B-F621-5483-69AD-B670E567CCC7}"/>
                </a:ext>
              </a:extLst>
            </p:cNvPr>
            <p:cNvGrpSpPr/>
            <p:nvPr/>
          </p:nvGrpSpPr>
          <p:grpSpPr>
            <a:xfrm>
              <a:off x="451762" y="3190460"/>
              <a:ext cx="2857622" cy="1454777"/>
              <a:chOff x="3978944" y="2514539"/>
              <a:chExt cx="2857622" cy="1454777"/>
            </a:xfrm>
          </p:grpSpPr>
          <p:sp>
            <p:nvSpPr>
              <p:cNvPr id="18" name="Google Shape;152;p27">
                <a:extLst>
                  <a:ext uri="{FF2B5EF4-FFF2-40B4-BE49-F238E27FC236}">
                    <a16:creationId xmlns:a16="http://schemas.microsoft.com/office/drawing/2014/main" xmlns="" id="{B82D12BF-B561-E25C-7E53-670A3F528D1E}"/>
                  </a:ext>
                </a:extLst>
              </p:cNvPr>
              <p:cNvSpPr/>
              <p:nvPr/>
            </p:nvSpPr>
            <p:spPr>
              <a:xfrm rot="6254835">
                <a:off x="5034960" y="2290367"/>
                <a:ext cx="695258" cy="1143602"/>
              </a:xfrm>
              <a:custGeom>
                <a:avLst/>
                <a:gdLst/>
                <a:ahLst/>
                <a:cxnLst/>
                <a:rect l="l" t="t" r="r" b="b"/>
                <a:pathLst>
                  <a:path w="54389" h="81010" extrusionOk="0">
                    <a:moveTo>
                      <a:pt x="21615" y="0"/>
                    </a:moveTo>
                    <a:cubicBezTo>
                      <a:pt x="15999" y="0"/>
                      <a:pt x="10382" y="2015"/>
                      <a:pt x="6504" y="6040"/>
                    </a:cubicBezTo>
                    <a:cubicBezTo>
                      <a:pt x="1376" y="11362"/>
                      <a:pt x="1" y="20245"/>
                      <a:pt x="4057" y="26421"/>
                    </a:cubicBezTo>
                    <a:cubicBezTo>
                      <a:pt x="6300" y="29832"/>
                      <a:pt x="9838" y="32158"/>
                      <a:pt x="13436" y="34079"/>
                    </a:cubicBezTo>
                    <a:cubicBezTo>
                      <a:pt x="17034" y="35997"/>
                      <a:pt x="20823" y="37630"/>
                      <a:pt x="24070" y="40101"/>
                    </a:cubicBezTo>
                    <a:cubicBezTo>
                      <a:pt x="27313" y="42574"/>
                      <a:pt x="30035" y="46085"/>
                      <a:pt x="30440" y="50145"/>
                    </a:cubicBezTo>
                    <a:cubicBezTo>
                      <a:pt x="31079" y="56552"/>
                      <a:pt x="25954" y="62282"/>
                      <a:pt x="25774" y="68722"/>
                    </a:cubicBezTo>
                    <a:lnTo>
                      <a:pt x="25774" y="68719"/>
                    </a:lnTo>
                    <a:lnTo>
                      <a:pt x="25774" y="68719"/>
                    </a:lnTo>
                    <a:cubicBezTo>
                      <a:pt x="25673" y="72213"/>
                      <a:pt x="27287" y="75617"/>
                      <a:pt x="29797" y="78004"/>
                    </a:cubicBezTo>
                    <a:cubicBezTo>
                      <a:pt x="32020" y="80119"/>
                      <a:pt x="34165" y="81010"/>
                      <a:pt x="36193" y="81010"/>
                    </a:cubicBezTo>
                    <a:cubicBezTo>
                      <a:pt x="44325" y="81010"/>
                      <a:pt x="50560" y="66685"/>
                      <a:pt x="52307" y="59631"/>
                    </a:cubicBezTo>
                    <a:cubicBezTo>
                      <a:pt x="54389" y="51220"/>
                      <a:pt x="54131" y="42350"/>
                      <a:pt x="52528" y="33831"/>
                    </a:cubicBezTo>
                    <a:cubicBezTo>
                      <a:pt x="51159" y="26571"/>
                      <a:pt x="48772" y="19392"/>
                      <a:pt x="44558" y="13320"/>
                    </a:cubicBezTo>
                    <a:cubicBezTo>
                      <a:pt x="40347" y="7252"/>
                      <a:pt x="34172" y="2348"/>
                      <a:pt x="26985" y="628"/>
                    </a:cubicBezTo>
                    <a:cubicBezTo>
                      <a:pt x="25234" y="209"/>
                      <a:pt x="23425" y="0"/>
                      <a:pt x="21615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30922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69;p14">
                <a:extLst>
                  <a:ext uri="{FF2B5EF4-FFF2-40B4-BE49-F238E27FC236}">
                    <a16:creationId xmlns:a16="http://schemas.microsoft.com/office/drawing/2014/main" xmlns="" id="{853868DA-E0E2-2D1E-D388-77297783BB86}"/>
                  </a:ext>
                </a:extLst>
              </p:cNvPr>
              <p:cNvSpPr txBox="1"/>
              <p:nvPr/>
            </p:nvSpPr>
            <p:spPr bwMode="auto">
              <a:xfrm>
                <a:off x="4406964" y="2569036"/>
                <a:ext cx="2183654" cy="571504"/>
              </a:xfr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93663" indent="-93663" algn="ctr">
                  <a:spcBef>
                    <a:spcPts val="600"/>
                  </a:spcBef>
                  <a:buClr>
                    <a:schemeClr val="dk2"/>
                  </a:buClr>
                  <a:buSzPts val="1800"/>
                  <a:buFont typeface="Montserrat Light"/>
                  <a:buNone/>
                  <a:defRPr sz="1800" b="1">
                    <a:solidFill>
                      <a:schemeClr val="dk1"/>
                    </a:solidFill>
                    <a:latin typeface="Spinnaker"/>
                    <a:ea typeface="Spinnaker"/>
                    <a:cs typeface="Spinnaker"/>
                  </a:defRPr>
                </a:lvl1pPr>
                <a:lvl2pPr marL="914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2pPr>
                <a:lvl3pPr marL="1371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3pPr>
                <a:lvl4pPr marL="18288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4pPr>
                <a:lvl5pPr marL="22860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5pPr>
                <a:lvl6pPr marL="27432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6pPr>
                <a:lvl7pPr marL="3200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7pPr>
                <a:lvl8pPr marL="3657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8pPr>
                <a:lvl9pPr marL="4114800" indent="-342900">
                  <a:lnSpc>
                    <a:spcPct val="114999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9pPr>
              </a:lstStyle>
              <a:p>
                <a:r>
                  <a:rPr lang="ru-RU" dirty="0"/>
                  <a:t>Практик</a:t>
                </a:r>
                <a:endParaRPr dirty="0"/>
              </a:p>
            </p:txBody>
          </p:sp>
          <p:sp>
            <p:nvSpPr>
              <p:cNvPr id="20" name="Текст 15">
                <a:extLst>
                  <a:ext uri="{FF2B5EF4-FFF2-40B4-BE49-F238E27FC236}">
                    <a16:creationId xmlns:a16="http://schemas.microsoft.com/office/drawing/2014/main" xmlns="" id="{5AF0AE1A-9542-6E6B-4223-917148233DE6}"/>
                  </a:ext>
                </a:extLst>
              </p:cNvPr>
              <p:cNvSpPr txBox="1"/>
              <p:nvPr/>
            </p:nvSpPr>
            <p:spPr bwMode="auto">
              <a:xfrm>
                <a:off x="3978944" y="3183498"/>
                <a:ext cx="2857622" cy="785818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ctr">
                  <a:defRPr sz="1600">
                    <a:solidFill>
                      <a:schemeClr val="tx1">
                        <a:lumMod val="50000"/>
                      </a:schemeClr>
                    </a:solidFill>
                    <a:latin typeface="Montserrat Light"/>
                    <a:ea typeface="Montserrat Light"/>
                    <a:cs typeface="Montserrat Light"/>
                  </a:defRPr>
                </a:lvl1pPr>
                <a:lvl2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r>
                  <a:rPr lang="ru-RU" sz="1400" dirty="0"/>
                  <a:t>Измерить показания термометра</a:t>
                </a:r>
              </a:p>
              <a:p>
                <a:endParaRPr lang="ru-RU" sz="1400" dirty="0"/>
              </a:p>
              <a:p>
                <a:endParaRPr lang="ru-RU" sz="1400" dirty="0"/>
              </a:p>
            </p:txBody>
          </p:sp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372538AB-E8E5-6E0D-77CE-5E10414DE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00" b="97800" l="8000" r="92700">
                          <a14:foregroundMark x1="72800" y1="15900" x2="92200" y2="21600"/>
                          <a14:foregroundMark x1="23300" y1="97800" x2="21000" y2="84200"/>
                          <a14:foregroundMark x1="15400" y1="82500" x2="8000" y2="83600"/>
                          <a14:foregroundMark x1="71100" y1="12500" x2="79100" y2="6300"/>
                          <a14:foregroundMark x1="87000" y1="15900" x2="92700" y2="18800"/>
                          <a14:foregroundMark x1="79600" y1="5100" x2="77900" y2="3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5969">
              <a:off x="1023573" y="3237413"/>
              <a:ext cx="624205" cy="624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01C269D-2E7C-F157-BF96-1225A3F1A7EC}"/>
                </a:ext>
              </a:extLst>
            </p:cNvPr>
            <p:cNvSpPr txBox="1"/>
            <p:nvPr/>
          </p:nvSpPr>
          <p:spPr>
            <a:xfrm>
              <a:off x="3874576" y="5052447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A421E91-83B0-A688-39F5-64C49B4EB8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9877" r="89815">
                        <a14:foregroundMark x1="23148" y1="22000" x2="32407" y2="8500"/>
                        <a14:foregroundMark x1="32407" y1="8500" x2="54938" y2="22250"/>
                        <a14:foregroundMark x1="54938" y1="22250" x2="57099" y2="79500"/>
                        <a14:foregroundMark x1="57099" y1="79500" x2="33951" y2="92000"/>
                        <a14:foregroundMark x1="33951" y1="92000" x2="20679" y2="87750"/>
                        <a14:foregroundMark x1="37963" y1="10750" x2="55247" y2="10250"/>
                        <a14:foregroundMark x1="55247" y1="10250" x2="68519" y2="20000"/>
                        <a14:foregroundMark x1="68519" y1="20000" x2="56790" y2="96000"/>
                        <a14:foregroundMark x1="46914" y1="8750" x2="43210" y2="4000"/>
                        <a14:foregroundMark x1="33025" y1="18250" x2="45062" y2="72500"/>
                        <a14:foregroundMark x1="33333" y1="37250" x2="34877" y2="68250"/>
                        <a14:foregroundMark x1="34877" y1="68250" x2="38889" y2="78250"/>
                        <a14:foregroundMark x1="40123" y1="75500" x2="23457" y2="69250"/>
                        <a14:foregroundMark x1="23457" y1="69250" x2="20370" y2="6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556" r="30141" b="2445"/>
          <a:stretch/>
        </p:blipFill>
        <p:spPr bwMode="auto">
          <a:xfrm rot="1278685">
            <a:off x="1786733" y="849221"/>
            <a:ext cx="228600" cy="498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8765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;p14">
            <a:extLst>
              <a:ext uri="{FF2B5EF4-FFF2-40B4-BE49-F238E27FC236}">
                <a16:creationId xmlns:a16="http://schemas.microsoft.com/office/drawing/2014/main" xmlns="" id="{3F636AEC-8A4C-16FE-60F2-7D140EB81C8B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23</a:t>
            </a:fld>
            <a:endParaRPr lang="en"/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xmlns="" id="{A1D00E17-FDD8-D480-792A-2C9D7AA4FA46}"/>
              </a:ext>
            </a:extLst>
          </p:cNvPr>
          <p:cNvSpPr txBox="1"/>
          <p:nvPr/>
        </p:nvSpPr>
        <p:spPr bwMode="auto">
          <a:xfrm>
            <a:off x="387048" y="51128"/>
            <a:ext cx="8345716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«Применение колебательных систем в технике» (9 класс)</a:t>
            </a:r>
            <a:endParaRPr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DB9F6A1-89B0-0CA7-9F16-8229F652B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10441" y="1259335"/>
            <a:ext cx="4870301" cy="2738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8AE9C5AB-39E4-6C58-66F0-B056DAE87A60}"/>
              </a:ext>
            </a:extLst>
          </p:cNvPr>
          <p:cNvSpPr/>
          <p:nvPr/>
        </p:nvSpPr>
        <p:spPr>
          <a:xfrm rot="15634064">
            <a:off x="10652390" y="846772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7B4A9F10-1ACE-5F1C-C47D-D9EF772E9644}"/>
              </a:ext>
            </a:extLst>
          </p:cNvPr>
          <p:cNvSpPr/>
          <p:nvPr/>
        </p:nvSpPr>
        <p:spPr>
          <a:xfrm rot="16200000">
            <a:off x="5777518" y="3099695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D210B80E-6897-67C9-266F-F437E5FF3016}"/>
              </a:ext>
            </a:extLst>
          </p:cNvPr>
          <p:cNvGrpSpPr/>
          <p:nvPr/>
        </p:nvGrpSpPr>
        <p:grpSpPr>
          <a:xfrm>
            <a:off x="-53319" y="3667344"/>
            <a:ext cx="2857622" cy="1425028"/>
            <a:chOff x="4425676" y="75793"/>
            <a:chExt cx="2857622" cy="1425028"/>
          </a:xfrm>
        </p:grpSpPr>
        <p:sp>
          <p:nvSpPr>
            <p:cNvPr id="6" name="Google Shape;152;p27">
              <a:extLst>
                <a:ext uri="{FF2B5EF4-FFF2-40B4-BE49-F238E27FC236}">
                  <a16:creationId xmlns:a16="http://schemas.microsoft.com/office/drawing/2014/main" xmlns="" id="{47D2D4E0-DDD6-001F-13F1-3FB06D45C118}"/>
                </a:ext>
              </a:extLst>
            </p:cNvPr>
            <p:cNvSpPr/>
            <p:nvPr/>
          </p:nvSpPr>
          <p:spPr>
            <a:xfrm rot="6254835">
              <a:off x="5282174" y="-148379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69;p14">
              <a:extLst>
                <a:ext uri="{FF2B5EF4-FFF2-40B4-BE49-F238E27FC236}">
                  <a16:creationId xmlns:a16="http://schemas.microsoft.com/office/drawing/2014/main" xmlns="" id="{E015F623-BB2B-A285-3698-451B97E19B74}"/>
                </a:ext>
              </a:extLst>
            </p:cNvPr>
            <p:cNvSpPr txBox="1"/>
            <p:nvPr/>
          </p:nvSpPr>
          <p:spPr bwMode="auto">
            <a:xfrm>
              <a:off x="4835402" y="247522"/>
              <a:ext cx="1785950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sz="1800" dirty="0"/>
                <a:t>Оформитель</a:t>
              </a:r>
              <a:endParaRPr sz="1800" dirty="0"/>
            </a:p>
          </p:txBody>
        </p:sp>
        <p:sp>
          <p:nvSpPr>
            <p:cNvPr id="13" name="Текст 15">
              <a:extLst>
                <a:ext uri="{FF2B5EF4-FFF2-40B4-BE49-F238E27FC236}">
                  <a16:creationId xmlns:a16="http://schemas.microsoft.com/office/drawing/2014/main" xmlns="" id="{4080B323-D91C-34F5-8368-98FCA9DCD2EC}"/>
                </a:ext>
              </a:extLst>
            </p:cNvPr>
            <p:cNvSpPr txBox="1"/>
            <p:nvPr/>
          </p:nvSpPr>
          <p:spPr bwMode="auto">
            <a:xfrm>
              <a:off x="4425676" y="715003"/>
              <a:ext cx="2857622" cy="785818"/>
            </a:xfrm>
            <a:prstGeom prst="rect">
              <a:avLst/>
            </a:prstGeom>
          </p:spPr>
          <p:txBody>
            <a:bodyPr/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latin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Представить полученные 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результаты в правильном виде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60E95890-9569-CCE6-9253-D7A7BA648848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664422">
              <a:off x="4591472" y="384787"/>
              <a:ext cx="3937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932DA908-2971-8BDF-DF82-22F2048E5757}"/>
              </a:ext>
            </a:extLst>
          </p:cNvPr>
          <p:cNvGrpSpPr/>
          <p:nvPr/>
        </p:nvGrpSpPr>
        <p:grpSpPr>
          <a:xfrm>
            <a:off x="1504041" y="2513830"/>
            <a:ext cx="2766598" cy="1325243"/>
            <a:chOff x="6622238" y="1945442"/>
            <a:chExt cx="2766598" cy="1325243"/>
          </a:xfrm>
        </p:grpSpPr>
        <p:sp>
          <p:nvSpPr>
            <p:cNvPr id="16" name="Google Shape;69;p14">
              <a:extLst>
                <a:ext uri="{FF2B5EF4-FFF2-40B4-BE49-F238E27FC236}">
                  <a16:creationId xmlns:a16="http://schemas.microsoft.com/office/drawing/2014/main" xmlns="" id="{388A05FD-4E0F-45FD-D5D6-1BAFA50DFBF3}"/>
                </a:ext>
              </a:extLst>
            </p:cNvPr>
            <p:cNvSpPr txBox="1"/>
            <p:nvPr/>
          </p:nvSpPr>
          <p:spPr bwMode="auto">
            <a:xfrm>
              <a:off x="7305303" y="1945442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Счетовод</a:t>
              </a:r>
              <a:endParaRPr dirty="0"/>
            </a:p>
          </p:txBody>
        </p:sp>
        <p:sp>
          <p:nvSpPr>
            <p:cNvPr id="17" name="Текст 15">
              <a:extLst>
                <a:ext uri="{FF2B5EF4-FFF2-40B4-BE49-F238E27FC236}">
                  <a16:creationId xmlns:a16="http://schemas.microsoft.com/office/drawing/2014/main" xmlns="" id="{88DBBABC-45E2-5C4A-EBB0-893A48AE83E6}"/>
                </a:ext>
              </a:extLst>
            </p:cNvPr>
            <p:cNvSpPr txBox="1"/>
            <p:nvPr/>
          </p:nvSpPr>
          <p:spPr bwMode="auto">
            <a:xfrm>
              <a:off x="6622238" y="2484867"/>
              <a:ext cx="2766598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/>
                <a:t>Рассчитать ускорение свободного падения на каждом из участков города</a:t>
              </a:r>
            </a:p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endParaRPr lang="ru-RU" sz="1400" dirty="0"/>
            </a:p>
          </p:txBody>
        </p:sp>
        <p:pic>
          <p:nvPicPr>
            <p:cNvPr id="18" name="Рисунок 17" descr="https://im0-tub-ru.yandex.net/i?id=0566a7ecbce805c25fbba6b53f2d8042-l&amp;n=13">
              <a:extLst>
                <a:ext uri="{FF2B5EF4-FFF2-40B4-BE49-F238E27FC236}">
                  <a16:creationId xmlns:a16="http://schemas.microsoft.com/office/drawing/2014/main" xmlns="" id="{745F9F99-D5E3-4941-C6D3-5CE84CF9400D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383504" flipH="1">
              <a:off x="7171283" y="2158174"/>
              <a:ext cx="334008" cy="32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Google Shape;152;p27">
              <a:extLst>
                <a:ext uri="{FF2B5EF4-FFF2-40B4-BE49-F238E27FC236}">
                  <a16:creationId xmlns:a16="http://schemas.microsoft.com/office/drawing/2014/main" xmlns="" id="{938B5E19-D8AE-4481-4986-768C7735A694}"/>
                </a:ext>
              </a:extLst>
            </p:cNvPr>
            <p:cNvSpPr/>
            <p:nvPr/>
          </p:nvSpPr>
          <p:spPr>
            <a:xfrm rot="17196716">
              <a:off x="7765916" y="1794482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91834DE-46B5-71F6-C768-AC42A6733442}"/>
              </a:ext>
            </a:extLst>
          </p:cNvPr>
          <p:cNvGrpSpPr/>
          <p:nvPr/>
        </p:nvGrpSpPr>
        <p:grpSpPr>
          <a:xfrm>
            <a:off x="1868538" y="866539"/>
            <a:ext cx="2634764" cy="1454309"/>
            <a:chOff x="6621352" y="405289"/>
            <a:chExt cx="2634764" cy="1372074"/>
          </a:xfrm>
        </p:grpSpPr>
        <p:sp>
          <p:nvSpPr>
            <p:cNvPr id="21" name="Google Shape;152;p27">
              <a:extLst>
                <a:ext uri="{FF2B5EF4-FFF2-40B4-BE49-F238E27FC236}">
                  <a16:creationId xmlns:a16="http://schemas.microsoft.com/office/drawing/2014/main" xmlns="" id="{7749ED8C-D0B4-0AA4-F9CA-B25A79431291}"/>
                </a:ext>
              </a:extLst>
            </p:cNvPr>
            <p:cNvSpPr/>
            <p:nvPr/>
          </p:nvSpPr>
          <p:spPr>
            <a:xfrm rot="17196716">
              <a:off x="7537938" y="230608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69;p14">
              <a:extLst>
                <a:ext uri="{FF2B5EF4-FFF2-40B4-BE49-F238E27FC236}">
                  <a16:creationId xmlns:a16="http://schemas.microsoft.com/office/drawing/2014/main" xmlns="" id="{508C4796-CEC1-EB6E-FBFD-823C63A04525}"/>
                </a:ext>
              </a:extLst>
            </p:cNvPr>
            <p:cNvSpPr txBox="1"/>
            <p:nvPr/>
          </p:nvSpPr>
          <p:spPr bwMode="auto">
            <a:xfrm>
              <a:off x="7037339" y="405289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Специалист по гравиметру</a:t>
              </a:r>
              <a:endParaRPr dirty="0"/>
            </a:p>
          </p:txBody>
        </p:sp>
        <p:sp>
          <p:nvSpPr>
            <p:cNvPr id="23" name="Текст 15">
              <a:extLst>
                <a:ext uri="{FF2B5EF4-FFF2-40B4-BE49-F238E27FC236}">
                  <a16:creationId xmlns:a16="http://schemas.microsoft.com/office/drawing/2014/main" xmlns="" id="{5D9637DC-5F75-DB88-5EC2-8861787E576B}"/>
                </a:ext>
              </a:extLst>
            </p:cNvPr>
            <p:cNvSpPr txBox="1"/>
            <p:nvPr/>
          </p:nvSpPr>
          <p:spPr bwMode="auto">
            <a:xfrm>
              <a:off x="6621352" y="991545"/>
              <a:ext cx="2634764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indent="44450" algn="ctr">
                <a:lnSpc>
                  <a:spcPct val="115000"/>
                </a:lnSpc>
                <a:spcAft>
                  <a:spcPts val="1000"/>
                </a:spcAft>
                <a:defRPr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ru-RU" dirty="0"/>
                <a:t>Изучить виды </a:t>
              </a:r>
            </a:p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ru-RU" dirty="0"/>
                <a:t>гравиметров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951BF2D6-AFD5-666D-3842-A9A4CE9B73EA}"/>
              </a:ext>
            </a:extLst>
          </p:cNvPr>
          <p:cNvGrpSpPr/>
          <p:nvPr/>
        </p:nvGrpSpPr>
        <p:grpSpPr>
          <a:xfrm>
            <a:off x="-146173" y="1352337"/>
            <a:ext cx="3523713" cy="2169764"/>
            <a:chOff x="535594" y="3190460"/>
            <a:chExt cx="3523713" cy="21697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37F5C3C9-1DF9-A743-9A03-9640A5B6EE2D}"/>
                </a:ext>
              </a:extLst>
            </p:cNvPr>
            <p:cNvGrpSpPr/>
            <p:nvPr/>
          </p:nvGrpSpPr>
          <p:grpSpPr>
            <a:xfrm>
              <a:off x="535594" y="3190460"/>
              <a:ext cx="2857622" cy="1469975"/>
              <a:chOff x="4062776" y="2514539"/>
              <a:chExt cx="2857622" cy="1469975"/>
            </a:xfrm>
          </p:grpSpPr>
          <p:sp>
            <p:nvSpPr>
              <p:cNvPr id="28" name="Google Shape;152;p27">
                <a:extLst>
                  <a:ext uri="{FF2B5EF4-FFF2-40B4-BE49-F238E27FC236}">
                    <a16:creationId xmlns:a16="http://schemas.microsoft.com/office/drawing/2014/main" xmlns="" id="{BE3B6BA2-FFB3-9385-57C5-62EF2409B9AD}"/>
                  </a:ext>
                </a:extLst>
              </p:cNvPr>
              <p:cNvSpPr/>
              <p:nvPr/>
            </p:nvSpPr>
            <p:spPr>
              <a:xfrm rot="6254835">
                <a:off x="5034960" y="2290367"/>
                <a:ext cx="695258" cy="1143602"/>
              </a:xfrm>
              <a:custGeom>
                <a:avLst/>
                <a:gdLst/>
                <a:ahLst/>
                <a:cxnLst/>
                <a:rect l="l" t="t" r="r" b="b"/>
                <a:pathLst>
                  <a:path w="54389" h="81010" extrusionOk="0">
                    <a:moveTo>
                      <a:pt x="21615" y="0"/>
                    </a:moveTo>
                    <a:cubicBezTo>
                      <a:pt x="15999" y="0"/>
                      <a:pt x="10382" y="2015"/>
                      <a:pt x="6504" y="6040"/>
                    </a:cubicBezTo>
                    <a:cubicBezTo>
                      <a:pt x="1376" y="11362"/>
                      <a:pt x="1" y="20245"/>
                      <a:pt x="4057" y="26421"/>
                    </a:cubicBezTo>
                    <a:cubicBezTo>
                      <a:pt x="6300" y="29832"/>
                      <a:pt x="9838" y="32158"/>
                      <a:pt x="13436" y="34079"/>
                    </a:cubicBezTo>
                    <a:cubicBezTo>
                      <a:pt x="17034" y="35997"/>
                      <a:pt x="20823" y="37630"/>
                      <a:pt x="24070" y="40101"/>
                    </a:cubicBezTo>
                    <a:cubicBezTo>
                      <a:pt x="27313" y="42574"/>
                      <a:pt x="30035" y="46085"/>
                      <a:pt x="30440" y="50145"/>
                    </a:cubicBezTo>
                    <a:cubicBezTo>
                      <a:pt x="31079" y="56552"/>
                      <a:pt x="25954" y="62282"/>
                      <a:pt x="25774" y="68722"/>
                    </a:cubicBezTo>
                    <a:lnTo>
                      <a:pt x="25774" y="68719"/>
                    </a:lnTo>
                    <a:lnTo>
                      <a:pt x="25774" y="68719"/>
                    </a:lnTo>
                    <a:cubicBezTo>
                      <a:pt x="25673" y="72213"/>
                      <a:pt x="27287" y="75617"/>
                      <a:pt x="29797" y="78004"/>
                    </a:cubicBezTo>
                    <a:cubicBezTo>
                      <a:pt x="32020" y="80119"/>
                      <a:pt x="34165" y="81010"/>
                      <a:pt x="36193" y="81010"/>
                    </a:cubicBezTo>
                    <a:cubicBezTo>
                      <a:pt x="44325" y="81010"/>
                      <a:pt x="50560" y="66685"/>
                      <a:pt x="52307" y="59631"/>
                    </a:cubicBezTo>
                    <a:cubicBezTo>
                      <a:pt x="54389" y="51220"/>
                      <a:pt x="54131" y="42350"/>
                      <a:pt x="52528" y="33831"/>
                    </a:cubicBezTo>
                    <a:cubicBezTo>
                      <a:pt x="51159" y="26571"/>
                      <a:pt x="48772" y="19392"/>
                      <a:pt x="44558" y="13320"/>
                    </a:cubicBezTo>
                    <a:cubicBezTo>
                      <a:pt x="40347" y="7252"/>
                      <a:pt x="34172" y="2348"/>
                      <a:pt x="26985" y="628"/>
                    </a:cubicBezTo>
                    <a:cubicBezTo>
                      <a:pt x="25234" y="209"/>
                      <a:pt x="23425" y="0"/>
                      <a:pt x="21615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30922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69;p14">
                <a:extLst>
                  <a:ext uri="{FF2B5EF4-FFF2-40B4-BE49-F238E27FC236}">
                    <a16:creationId xmlns:a16="http://schemas.microsoft.com/office/drawing/2014/main" xmlns="" id="{5FD00A94-53D8-5277-39D6-912D389C27C1}"/>
                  </a:ext>
                </a:extLst>
              </p:cNvPr>
              <p:cNvSpPr txBox="1"/>
              <p:nvPr/>
            </p:nvSpPr>
            <p:spPr bwMode="auto">
              <a:xfrm>
                <a:off x="4406964" y="2569036"/>
                <a:ext cx="2183654" cy="571504"/>
              </a:xfr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93663" indent="-93663" algn="ctr">
                  <a:spcBef>
                    <a:spcPts val="600"/>
                  </a:spcBef>
                  <a:buClr>
                    <a:schemeClr val="dk2"/>
                  </a:buClr>
                  <a:buSzPts val="1800"/>
                  <a:buFont typeface="Montserrat Light"/>
                  <a:buNone/>
                  <a:defRPr sz="1800" b="1">
                    <a:solidFill>
                      <a:schemeClr val="dk1"/>
                    </a:solidFill>
                    <a:latin typeface="Spinnaker"/>
                    <a:ea typeface="Spinnaker"/>
                    <a:cs typeface="Spinnaker"/>
                  </a:defRPr>
                </a:lvl1pPr>
                <a:lvl2pPr marL="914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2pPr>
                <a:lvl3pPr marL="1371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3pPr>
                <a:lvl4pPr marL="18288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4pPr>
                <a:lvl5pPr marL="22860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5pPr>
                <a:lvl6pPr marL="27432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6pPr>
                <a:lvl7pPr marL="3200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7pPr>
                <a:lvl8pPr marL="3657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8pPr>
                <a:lvl9pPr marL="4114800" indent="-342900">
                  <a:lnSpc>
                    <a:spcPct val="114999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9pPr>
              </a:lstStyle>
              <a:p>
                <a:r>
                  <a:rPr lang="ru-RU" dirty="0"/>
                  <a:t>Экспериментатор</a:t>
                </a:r>
                <a:endParaRPr dirty="0"/>
              </a:p>
            </p:txBody>
          </p:sp>
          <p:sp>
            <p:nvSpPr>
              <p:cNvPr id="30" name="Текст 15">
                <a:extLst>
                  <a:ext uri="{FF2B5EF4-FFF2-40B4-BE49-F238E27FC236}">
                    <a16:creationId xmlns:a16="http://schemas.microsoft.com/office/drawing/2014/main" xmlns="" id="{2EE3722C-D67E-492F-C079-995AAFF99A05}"/>
                  </a:ext>
                </a:extLst>
              </p:cNvPr>
              <p:cNvSpPr txBox="1"/>
              <p:nvPr/>
            </p:nvSpPr>
            <p:spPr bwMode="auto">
              <a:xfrm>
                <a:off x="4062776" y="3198696"/>
                <a:ext cx="2857622" cy="785818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ctr">
                  <a:defRPr sz="1600">
                    <a:solidFill>
                      <a:schemeClr val="tx1">
                        <a:lumMod val="50000"/>
                      </a:schemeClr>
                    </a:solidFill>
                    <a:latin typeface="Montserrat Light"/>
                    <a:ea typeface="Montserrat Light"/>
                    <a:cs typeface="Montserrat Light"/>
                  </a:defRPr>
                </a:lvl1pPr>
                <a:lvl2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r>
                  <a:rPr lang="ru-RU" sz="1400" dirty="0"/>
                  <a:t>провести эксперимент для определения ускорения свободного падения</a:t>
                </a:r>
              </a:p>
              <a:p>
                <a:endParaRPr lang="ru-RU" sz="1400" dirty="0"/>
              </a:p>
              <a:p>
                <a:endParaRPr lang="ru-RU" sz="1400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4E75050-2FB6-8415-7C8E-4712C0DAFB6C}"/>
                </a:ext>
              </a:extLst>
            </p:cNvPr>
            <p:cNvSpPr txBox="1"/>
            <p:nvPr/>
          </p:nvSpPr>
          <p:spPr>
            <a:xfrm>
              <a:off x="3874576" y="5052447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C69FF63B-A0E6-AAAF-50F4-C61B39610D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52" b="89074" l="833" r="38056">
                        <a14:foregroundMark x1="23194" y1="28148" x2="8750" y2="17778"/>
                        <a14:foregroundMark x1="8750" y1="17778" x2="6528" y2="17407"/>
                        <a14:foregroundMark x1="5139" y1="17037" x2="19861" y2="15370"/>
                        <a14:foregroundMark x1="19861" y1="15370" x2="20000" y2="15000"/>
                        <a14:foregroundMark x1="20833" y1="12407" x2="27083" y2="13519"/>
                        <a14:foregroundMark x1="34306" y1="20926" x2="36667" y2="30000"/>
                        <a14:foregroundMark x1="38194" y1="22407" x2="38333" y2="25370"/>
                        <a14:foregroundMark x1="5972" y1="19630" x2="972" y2="18519"/>
                        <a14:foregroundMark x1="17778" y1="64815" x2="20417" y2="76111"/>
                        <a14:foregroundMark x1="20417" y1="76111" x2="20000" y2="78889"/>
                        <a14:foregroundMark x1="19444" y1="81481" x2="16389" y2="70556"/>
                        <a14:foregroundMark x1="34444" y1="65926" x2="33611" y2="75000"/>
                        <a14:foregroundMark x1="16528" y1="83889" x2="17222" y2="74259"/>
                        <a14:foregroundMark x1="17639" y1="89074" x2="15417" y2="76481"/>
                        <a14:foregroundMark x1="17778" y1="84444" x2="18333" y2="44630"/>
                        <a14:foregroundMark x1="9583" y1="26111" x2="5417" y2="26852"/>
                        <a14:foregroundMark x1="33472" y1="66852" x2="33472" y2="6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07" r="59594" b="5074"/>
          <a:stretch/>
        </p:blipFill>
        <p:spPr bwMode="auto">
          <a:xfrm>
            <a:off x="1981775" y="889170"/>
            <a:ext cx="281940" cy="447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98F5D525-08C9-C137-DDF3-52325F705522}"/>
              </a:ext>
            </a:extLst>
          </p:cNvPr>
          <p:cNvGrpSpPr>
            <a:grpSpLocks noChangeAspect="1"/>
          </p:cNvGrpSpPr>
          <p:nvPr/>
        </p:nvGrpSpPr>
        <p:grpSpPr>
          <a:xfrm>
            <a:off x="128361" y="1531801"/>
            <a:ext cx="302260" cy="475615"/>
            <a:chOff x="0" y="0"/>
            <a:chExt cx="705677" cy="1118151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xmlns="" id="{D04404D8-C34A-A797-DF82-94D7654BF534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>
            <a:xfrm>
              <a:off x="0" y="0"/>
              <a:ext cx="487016" cy="90446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7E8F5A90-B2C1-0DA6-0BA0-E0C1FFC4F2F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>
            <a:xfrm>
              <a:off x="327990" y="690768"/>
              <a:ext cx="377687" cy="4273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35508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A8DCCAC7-9B37-5CDE-BBA8-A071589A7B33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7" name="Google Shape;71;p14">
            <a:extLst>
              <a:ext uri="{FF2B5EF4-FFF2-40B4-BE49-F238E27FC236}">
                <a16:creationId xmlns:a16="http://schemas.microsoft.com/office/drawing/2014/main" xmlns="" id="{3F636AEC-8A4C-16FE-60F2-7D140EB81C8B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24</a:t>
            </a:fld>
            <a:endParaRPr lang="en"/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xmlns="" id="{A1D00E17-FDD8-D480-792A-2C9D7AA4FA46}"/>
              </a:ext>
            </a:extLst>
          </p:cNvPr>
          <p:cNvSpPr txBox="1"/>
          <p:nvPr/>
        </p:nvSpPr>
        <p:spPr bwMode="auto">
          <a:xfrm>
            <a:off x="387048" y="51128"/>
            <a:ext cx="8345716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«Применение колебательных систем в технике» (9 класс)</a:t>
            </a:r>
            <a:endParaRPr dirty="0"/>
          </a:p>
          <a:p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60654ED7-3221-D199-33E9-AE659E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7504" y="987574"/>
            <a:ext cx="462230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Текст 15">
            <a:extLst>
              <a:ext uri="{FF2B5EF4-FFF2-40B4-BE49-F238E27FC236}">
                <a16:creationId xmlns:a16="http://schemas.microsoft.com/office/drawing/2014/main" xmlns="" id="{216484A6-4A92-2D9E-9884-AA7C721A56FB}"/>
              </a:ext>
            </a:extLst>
          </p:cNvPr>
          <p:cNvSpPr txBox="1"/>
          <p:nvPr/>
        </p:nvSpPr>
        <p:spPr bwMode="auto">
          <a:xfrm>
            <a:off x="958386" y="4317072"/>
            <a:ext cx="2952328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0" algn="ctr">
              <a:lnSpc>
                <a:spcPct val="100000"/>
              </a:lnSpc>
              <a:buNone/>
              <a:defRPr/>
            </a:pP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Антон </a:t>
            </a:r>
            <a:r>
              <a:rPr lang="ru-RU" sz="2000" dirty="0" err="1">
                <a:solidFill>
                  <a:schemeClr val="tx2">
                    <a:lumMod val="10000"/>
                  </a:schemeClr>
                </a:solidFill>
              </a:rPr>
              <a:t>Шкаплеров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  <a:p>
            <a:pPr marL="0" algn="ctr">
              <a:lnSpc>
                <a:spcPct val="100000"/>
              </a:lnSpc>
              <a:buNone/>
              <a:defRPr/>
            </a:pP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(Экспедиция МКС-55)</a:t>
            </a:r>
            <a:endParaRPr dirty="0"/>
          </a:p>
          <a:p>
            <a:pPr marL="0" algn="ctr">
              <a:lnSpc>
                <a:spcPct val="100000"/>
              </a:lnSpc>
              <a:buFont typeface="Montserrat Light"/>
              <a:buNone/>
              <a:defRPr/>
            </a:pPr>
            <a:endParaRPr lang="ru-RU" sz="1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8AE9C5AB-39E4-6C58-66F0-B056DAE87A60}"/>
              </a:ext>
            </a:extLst>
          </p:cNvPr>
          <p:cNvSpPr/>
          <p:nvPr/>
        </p:nvSpPr>
        <p:spPr>
          <a:xfrm rot="15634064">
            <a:off x="10652390" y="846772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7B4A9F10-1ACE-5F1C-C47D-D9EF772E9644}"/>
              </a:ext>
            </a:extLst>
          </p:cNvPr>
          <p:cNvSpPr/>
          <p:nvPr/>
        </p:nvSpPr>
        <p:spPr>
          <a:xfrm rot="3543406">
            <a:off x="-2876166" y="3744302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DFC86363-4328-FDB2-88FF-41FBA84EC7DD}"/>
              </a:ext>
            </a:extLst>
          </p:cNvPr>
          <p:cNvGrpSpPr/>
          <p:nvPr/>
        </p:nvGrpSpPr>
        <p:grpSpPr>
          <a:xfrm>
            <a:off x="4771694" y="3653105"/>
            <a:ext cx="2857622" cy="1425028"/>
            <a:chOff x="4425676" y="75793"/>
            <a:chExt cx="2857622" cy="1425028"/>
          </a:xfrm>
        </p:grpSpPr>
        <p:sp>
          <p:nvSpPr>
            <p:cNvPr id="6" name="Google Shape;152;p27">
              <a:extLst>
                <a:ext uri="{FF2B5EF4-FFF2-40B4-BE49-F238E27FC236}">
                  <a16:creationId xmlns:a16="http://schemas.microsoft.com/office/drawing/2014/main" xmlns="" id="{EE5E880F-1CE8-7077-B95F-A32FD3427DF6}"/>
                </a:ext>
              </a:extLst>
            </p:cNvPr>
            <p:cNvSpPr/>
            <p:nvPr/>
          </p:nvSpPr>
          <p:spPr>
            <a:xfrm rot="6254835">
              <a:off x="5282174" y="-148379"/>
              <a:ext cx="695258" cy="1143602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3092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69;p14">
              <a:extLst>
                <a:ext uri="{FF2B5EF4-FFF2-40B4-BE49-F238E27FC236}">
                  <a16:creationId xmlns:a16="http://schemas.microsoft.com/office/drawing/2014/main" xmlns="" id="{AA0F18CD-6751-5B52-A037-672502BF35A7}"/>
                </a:ext>
              </a:extLst>
            </p:cNvPr>
            <p:cNvSpPr txBox="1"/>
            <p:nvPr/>
          </p:nvSpPr>
          <p:spPr bwMode="auto">
            <a:xfrm>
              <a:off x="4835402" y="247522"/>
              <a:ext cx="1785950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2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sz="1800" dirty="0"/>
                <a:t>Оформитель</a:t>
              </a:r>
              <a:endParaRPr sz="1800" dirty="0"/>
            </a:p>
          </p:txBody>
        </p:sp>
        <p:sp>
          <p:nvSpPr>
            <p:cNvPr id="13" name="Текст 15">
              <a:extLst>
                <a:ext uri="{FF2B5EF4-FFF2-40B4-BE49-F238E27FC236}">
                  <a16:creationId xmlns:a16="http://schemas.microsoft.com/office/drawing/2014/main" xmlns="" id="{BD869568-90B0-A589-9AB6-1246D26FB220}"/>
                </a:ext>
              </a:extLst>
            </p:cNvPr>
            <p:cNvSpPr txBox="1"/>
            <p:nvPr/>
          </p:nvSpPr>
          <p:spPr bwMode="auto">
            <a:xfrm>
              <a:off x="4425676" y="715003"/>
              <a:ext cx="2857622" cy="785818"/>
            </a:xfrm>
            <a:prstGeom prst="rect">
              <a:avLst/>
            </a:prstGeom>
          </p:spPr>
          <p:txBody>
            <a:bodyPr/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latin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Представить полученные 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50000"/>
                    </a:schemeClr>
                  </a:solidFill>
                  <a:ea typeface="Montserrat Light"/>
                  <a:cs typeface="Montserrat Light"/>
                </a:rPr>
                <a:t>результаты в правильном виде</a:t>
              </a:r>
              <a:endParaRPr sz="1400" dirty="0">
                <a:solidFill>
                  <a:schemeClr val="tx1">
                    <a:lumMod val="50000"/>
                  </a:schemeClr>
                </a:solidFill>
                <a:ea typeface="Montserrat Light"/>
                <a:cs typeface="Montserrat Light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9FF0CF59-890F-5E93-8417-62C7333CB5C5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664422">
              <a:off x="4591472" y="384787"/>
              <a:ext cx="3937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3373EF0-351E-FD46-FB2F-C32686A19F67}"/>
              </a:ext>
            </a:extLst>
          </p:cNvPr>
          <p:cNvGrpSpPr/>
          <p:nvPr/>
        </p:nvGrpSpPr>
        <p:grpSpPr>
          <a:xfrm>
            <a:off x="6428650" y="2871223"/>
            <a:ext cx="2766598" cy="1325243"/>
            <a:chOff x="6622238" y="1945442"/>
            <a:chExt cx="2766598" cy="1325243"/>
          </a:xfrm>
        </p:grpSpPr>
        <p:sp>
          <p:nvSpPr>
            <p:cNvPr id="16" name="Google Shape;69;p14">
              <a:extLst>
                <a:ext uri="{FF2B5EF4-FFF2-40B4-BE49-F238E27FC236}">
                  <a16:creationId xmlns:a16="http://schemas.microsoft.com/office/drawing/2014/main" xmlns="" id="{2B2D255E-C4FF-2240-CC70-F9F79966647D}"/>
                </a:ext>
              </a:extLst>
            </p:cNvPr>
            <p:cNvSpPr txBox="1"/>
            <p:nvPr/>
          </p:nvSpPr>
          <p:spPr bwMode="auto">
            <a:xfrm>
              <a:off x="7305303" y="1945442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Счетовод</a:t>
              </a:r>
              <a:endParaRPr dirty="0"/>
            </a:p>
          </p:txBody>
        </p:sp>
        <p:sp>
          <p:nvSpPr>
            <p:cNvPr id="17" name="Текст 15">
              <a:extLst>
                <a:ext uri="{FF2B5EF4-FFF2-40B4-BE49-F238E27FC236}">
                  <a16:creationId xmlns:a16="http://schemas.microsoft.com/office/drawing/2014/main" xmlns="" id="{9D2E1AD7-9C6E-BCF3-7ABE-E17432003B05}"/>
                </a:ext>
              </a:extLst>
            </p:cNvPr>
            <p:cNvSpPr txBox="1"/>
            <p:nvPr/>
          </p:nvSpPr>
          <p:spPr bwMode="auto">
            <a:xfrm>
              <a:off x="6622238" y="2484867"/>
              <a:ext cx="2766598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600"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indent="449580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/>
                <a:t>Рассчитать массы грузов </a:t>
              </a:r>
            </a:p>
            <a:p>
              <a:pPr indent="44450">
                <a:lnSpc>
                  <a:spcPct val="115000"/>
                </a:lnSpc>
                <a:spcAft>
                  <a:spcPts val="1000"/>
                </a:spcAft>
              </a:pPr>
              <a:endParaRPr lang="ru-RU" sz="1400" dirty="0"/>
            </a:p>
          </p:txBody>
        </p:sp>
        <p:pic>
          <p:nvPicPr>
            <p:cNvPr id="18" name="Рисунок 17" descr="https://im0-tub-ru.yandex.net/i?id=0566a7ecbce805c25fbba6b53f2d8042-l&amp;n=13">
              <a:extLst>
                <a:ext uri="{FF2B5EF4-FFF2-40B4-BE49-F238E27FC236}">
                  <a16:creationId xmlns:a16="http://schemas.microsoft.com/office/drawing/2014/main" xmlns="" id="{928046E9-B09A-4AF3-D847-1499623B9A5C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0383504" flipH="1">
              <a:off x="7171283" y="2158174"/>
              <a:ext cx="334008" cy="32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Google Shape;152;p27">
              <a:extLst>
                <a:ext uri="{FF2B5EF4-FFF2-40B4-BE49-F238E27FC236}">
                  <a16:creationId xmlns:a16="http://schemas.microsoft.com/office/drawing/2014/main" xmlns="" id="{B44D0574-3966-CCC9-2C86-27550042D96F}"/>
                </a:ext>
              </a:extLst>
            </p:cNvPr>
            <p:cNvSpPr/>
            <p:nvPr/>
          </p:nvSpPr>
          <p:spPr>
            <a:xfrm rot="17196716">
              <a:off x="7765916" y="1794482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75D1676F-2CB2-E0A7-E5FF-A5B2251B7823}"/>
              </a:ext>
            </a:extLst>
          </p:cNvPr>
          <p:cNvGrpSpPr/>
          <p:nvPr/>
        </p:nvGrpSpPr>
        <p:grpSpPr>
          <a:xfrm>
            <a:off x="6693551" y="852300"/>
            <a:ext cx="2634764" cy="1454309"/>
            <a:chOff x="6621352" y="405289"/>
            <a:chExt cx="2634764" cy="1372074"/>
          </a:xfrm>
        </p:grpSpPr>
        <p:sp>
          <p:nvSpPr>
            <p:cNvPr id="21" name="Google Shape;152;p27">
              <a:extLst>
                <a:ext uri="{FF2B5EF4-FFF2-40B4-BE49-F238E27FC236}">
                  <a16:creationId xmlns:a16="http://schemas.microsoft.com/office/drawing/2014/main" xmlns="" id="{1D9DE0E5-7A7D-DAA5-A30F-D7BD2465067C}"/>
                </a:ext>
              </a:extLst>
            </p:cNvPr>
            <p:cNvSpPr/>
            <p:nvPr/>
          </p:nvSpPr>
          <p:spPr>
            <a:xfrm rot="17196716">
              <a:off x="7537938" y="230608"/>
              <a:ext cx="650410" cy="1033871"/>
            </a:xfrm>
            <a:custGeom>
              <a:avLst/>
              <a:gdLst/>
              <a:ahLst/>
              <a:cxnLst/>
              <a:rect l="l" t="t" r="r" b="b"/>
              <a:pathLst>
                <a:path w="54389" h="81010" extrusionOk="0">
                  <a:moveTo>
                    <a:pt x="21615" y="0"/>
                  </a:moveTo>
                  <a:cubicBezTo>
                    <a:pt x="15999" y="0"/>
                    <a:pt x="10382" y="2015"/>
                    <a:pt x="6504" y="6040"/>
                  </a:cubicBezTo>
                  <a:cubicBezTo>
                    <a:pt x="1376" y="11362"/>
                    <a:pt x="1" y="20245"/>
                    <a:pt x="4057" y="26421"/>
                  </a:cubicBezTo>
                  <a:cubicBezTo>
                    <a:pt x="6300" y="29832"/>
                    <a:pt x="9838" y="32158"/>
                    <a:pt x="13436" y="34079"/>
                  </a:cubicBezTo>
                  <a:cubicBezTo>
                    <a:pt x="17034" y="35997"/>
                    <a:pt x="20823" y="37630"/>
                    <a:pt x="24070" y="40101"/>
                  </a:cubicBezTo>
                  <a:cubicBezTo>
                    <a:pt x="27313" y="42574"/>
                    <a:pt x="30035" y="46085"/>
                    <a:pt x="30440" y="50145"/>
                  </a:cubicBezTo>
                  <a:cubicBezTo>
                    <a:pt x="31079" y="56552"/>
                    <a:pt x="25954" y="62282"/>
                    <a:pt x="25774" y="68722"/>
                  </a:cubicBezTo>
                  <a:lnTo>
                    <a:pt x="25774" y="68719"/>
                  </a:lnTo>
                  <a:lnTo>
                    <a:pt x="25774" y="68719"/>
                  </a:lnTo>
                  <a:cubicBezTo>
                    <a:pt x="25673" y="72213"/>
                    <a:pt x="27287" y="75617"/>
                    <a:pt x="29797" y="78004"/>
                  </a:cubicBezTo>
                  <a:cubicBezTo>
                    <a:pt x="32020" y="80119"/>
                    <a:pt x="34165" y="81010"/>
                    <a:pt x="36193" y="81010"/>
                  </a:cubicBezTo>
                  <a:cubicBezTo>
                    <a:pt x="44325" y="81010"/>
                    <a:pt x="50560" y="66685"/>
                    <a:pt x="52307" y="59631"/>
                  </a:cubicBezTo>
                  <a:cubicBezTo>
                    <a:pt x="54389" y="51220"/>
                    <a:pt x="54131" y="42350"/>
                    <a:pt x="52528" y="33831"/>
                  </a:cubicBezTo>
                  <a:cubicBezTo>
                    <a:pt x="51159" y="26571"/>
                    <a:pt x="48772" y="19392"/>
                    <a:pt x="44558" y="13320"/>
                  </a:cubicBezTo>
                  <a:cubicBezTo>
                    <a:pt x="40347" y="7252"/>
                    <a:pt x="34172" y="2348"/>
                    <a:pt x="26985" y="628"/>
                  </a:cubicBezTo>
                  <a:cubicBezTo>
                    <a:pt x="25234" y="209"/>
                    <a:pt x="23425" y="0"/>
                    <a:pt x="21615" y="0"/>
                  </a:cubicBezTo>
                  <a:close/>
                </a:path>
              </a:pathLst>
            </a:custGeom>
            <a:solidFill>
              <a:srgbClr val="1D315A">
                <a:alpha val="3092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69;p14">
              <a:extLst>
                <a:ext uri="{FF2B5EF4-FFF2-40B4-BE49-F238E27FC236}">
                  <a16:creationId xmlns:a16="http://schemas.microsoft.com/office/drawing/2014/main" xmlns="" id="{8B1F19C2-CDF1-E3AB-67C3-5670A0DCAB4D}"/>
                </a:ext>
              </a:extLst>
            </p:cNvPr>
            <p:cNvSpPr txBox="1"/>
            <p:nvPr/>
          </p:nvSpPr>
          <p:spPr bwMode="auto">
            <a:xfrm>
              <a:off x="7037339" y="405289"/>
              <a:ext cx="1571636" cy="571504"/>
            </a:xfr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93663" indent="-93663" algn="ctr">
                <a:spcBef>
                  <a:spcPts val="600"/>
                </a:spcBef>
                <a:buClr>
                  <a:schemeClr val="dk2"/>
                </a:buClr>
                <a:buSzPts val="1800"/>
                <a:buFont typeface="Montserrat Light"/>
                <a:buNone/>
                <a:defRPr sz="1800" b="1">
                  <a:solidFill>
                    <a:schemeClr val="dk1"/>
                  </a:solidFill>
                  <a:latin typeface="Spinnaker"/>
                  <a:ea typeface="Spinnaker"/>
                  <a:cs typeface="Spinnaker"/>
                </a:defRPr>
              </a:lvl1pPr>
              <a:lvl2pPr marL="9144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2pPr>
              <a:lvl3pPr marL="1371600" indent="-342900">
                <a:lnSpc>
                  <a:spcPct val="114999"/>
                </a:lnSpc>
                <a:spcBef>
                  <a:spcPts val="1000"/>
                </a:spcBef>
                <a:buClr>
                  <a:schemeClr val="dk2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3pPr>
              <a:lvl4pPr marL="18288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4pPr>
              <a:lvl5pPr marL="22860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5pPr>
              <a:lvl6pPr marL="27432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6pPr>
              <a:lvl7pPr marL="32004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7pPr>
              <a:lvl8pPr marL="3657600" indent="-342900">
                <a:lnSpc>
                  <a:spcPct val="114999"/>
                </a:lnSpc>
                <a:spcBef>
                  <a:spcPts val="1000"/>
                </a:spcBef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8pPr>
              <a:lvl9pPr marL="4114800" indent="-342900">
                <a:lnSpc>
                  <a:spcPct val="114999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Montserrat Light"/>
                <a:buChar char="◦"/>
                <a:defRPr sz="18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</a:defRPr>
              </a:lvl9pPr>
            </a:lstStyle>
            <a:p>
              <a:r>
                <a:rPr lang="ru-RU" dirty="0"/>
                <a:t>Специалист по </a:t>
              </a:r>
              <a:r>
                <a:rPr lang="ru-RU" dirty="0" err="1"/>
                <a:t>массметру</a:t>
              </a:r>
              <a:endParaRPr dirty="0"/>
            </a:p>
          </p:txBody>
        </p:sp>
        <p:sp>
          <p:nvSpPr>
            <p:cNvPr id="23" name="Текст 15">
              <a:extLst>
                <a:ext uri="{FF2B5EF4-FFF2-40B4-BE49-F238E27FC236}">
                  <a16:creationId xmlns:a16="http://schemas.microsoft.com/office/drawing/2014/main" xmlns="" id="{1232BA45-4F55-045E-8B37-81304EDA5228}"/>
                </a:ext>
              </a:extLst>
            </p:cNvPr>
            <p:cNvSpPr txBox="1"/>
            <p:nvPr/>
          </p:nvSpPr>
          <p:spPr bwMode="auto">
            <a:xfrm>
              <a:off x="6621352" y="991545"/>
              <a:ext cx="2634764" cy="78581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indent="44450" algn="ctr">
                <a:lnSpc>
                  <a:spcPct val="115000"/>
                </a:lnSpc>
                <a:spcAft>
                  <a:spcPts val="1000"/>
                </a:spcAft>
                <a:defRPr>
                  <a:solidFill>
                    <a:schemeClr val="tx1">
                      <a:lumMod val="50000"/>
                    </a:schemeClr>
                  </a:solidFill>
                  <a:latin typeface="Montserrat Light"/>
                  <a:ea typeface="Montserrat Light"/>
                  <a:cs typeface="Montserrat Ligh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ru-RU" dirty="0"/>
                <a:t>Изучить устройство </a:t>
              </a:r>
              <a:r>
                <a:rPr lang="ru-RU" dirty="0" err="1"/>
                <a:t>массемтра</a:t>
              </a:r>
              <a:endParaRPr lang="ru-RU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468C6A80-ED72-3B15-2BFE-E9F50A00E639}"/>
              </a:ext>
            </a:extLst>
          </p:cNvPr>
          <p:cNvGrpSpPr/>
          <p:nvPr/>
        </p:nvGrpSpPr>
        <p:grpSpPr>
          <a:xfrm>
            <a:off x="4666793" y="1476720"/>
            <a:ext cx="3523713" cy="2169764"/>
            <a:chOff x="535594" y="3190460"/>
            <a:chExt cx="3523713" cy="21697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A7C558A0-D979-EBD5-10FF-E40C00EF57A2}"/>
                </a:ext>
              </a:extLst>
            </p:cNvPr>
            <p:cNvGrpSpPr/>
            <p:nvPr/>
          </p:nvGrpSpPr>
          <p:grpSpPr>
            <a:xfrm>
              <a:off x="535594" y="3190460"/>
              <a:ext cx="2857622" cy="1469975"/>
              <a:chOff x="4062776" y="2514539"/>
              <a:chExt cx="2857622" cy="1469975"/>
            </a:xfrm>
          </p:grpSpPr>
          <p:sp>
            <p:nvSpPr>
              <p:cNvPr id="27" name="Google Shape;152;p27">
                <a:extLst>
                  <a:ext uri="{FF2B5EF4-FFF2-40B4-BE49-F238E27FC236}">
                    <a16:creationId xmlns:a16="http://schemas.microsoft.com/office/drawing/2014/main" xmlns="" id="{49DA0902-6F37-DB9E-3C47-EB161F66FD0F}"/>
                  </a:ext>
                </a:extLst>
              </p:cNvPr>
              <p:cNvSpPr/>
              <p:nvPr/>
            </p:nvSpPr>
            <p:spPr>
              <a:xfrm rot="6254835">
                <a:off x="5034960" y="2290367"/>
                <a:ext cx="695258" cy="1143602"/>
              </a:xfrm>
              <a:custGeom>
                <a:avLst/>
                <a:gdLst/>
                <a:ahLst/>
                <a:cxnLst/>
                <a:rect l="l" t="t" r="r" b="b"/>
                <a:pathLst>
                  <a:path w="54389" h="81010" extrusionOk="0">
                    <a:moveTo>
                      <a:pt x="21615" y="0"/>
                    </a:moveTo>
                    <a:cubicBezTo>
                      <a:pt x="15999" y="0"/>
                      <a:pt x="10382" y="2015"/>
                      <a:pt x="6504" y="6040"/>
                    </a:cubicBezTo>
                    <a:cubicBezTo>
                      <a:pt x="1376" y="11362"/>
                      <a:pt x="1" y="20245"/>
                      <a:pt x="4057" y="26421"/>
                    </a:cubicBezTo>
                    <a:cubicBezTo>
                      <a:pt x="6300" y="29832"/>
                      <a:pt x="9838" y="32158"/>
                      <a:pt x="13436" y="34079"/>
                    </a:cubicBezTo>
                    <a:cubicBezTo>
                      <a:pt x="17034" y="35997"/>
                      <a:pt x="20823" y="37630"/>
                      <a:pt x="24070" y="40101"/>
                    </a:cubicBezTo>
                    <a:cubicBezTo>
                      <a:pt x="27313" y="42574"/>
                      <a:pt x="30035" y="46085"/>
                      <a:pt x="30440" y="50145"/>
                    </a:cubicBezTo>
                    <a:cubicBezTo>
                      <a:pt x="31079" y="56552"/>
                      <a:pt x="25954" y="62282"/>
                      <a:pt x="25774" y="68722"/>
                    </a:cubicBezTo>
                    <a:lnTo>
                      <a:pt x="25774" y="68719"/>
                    </a:lnTo>
                    <a:lnTo>
                      <a:pt x="25774" y="68719"/>
                    </a:lnTo>
                    <a:cubicBezTo>
                      <a:pt x="25673" y="72213"/>
                      <a:pt x="27287" y="75617"/>
                      <a:pt x="29797" y="78004"/>
                    </a:cubicBezTo>
                    <a:cubicBezTo>
                      <a:pt x="32020" y="80119"/>
                      <a:pt x="34165" y="81010"/>
                      <a:pt x="36193" y="81010"/>
                    </a:cubicBezTo>
                    <a:cubicBezTo>
                      <a:pt x="44325" y="81010"/>
                      <a:pt x="50560" y="66685"/>
                      <a:pt x="52307" y="59631"/>
                    </a:cubicBezTo>
                    <a:cubicBezTo>
                      <a:pt x="54389" y="51220"/>
                      <a:pt x="54131" y="42350"/>
                      <a:pt x="52528" y="33831"/>
                    </a:cubicBezTo>
                    <a:cubicBezTo>
                      <a:pt x="51159" y="26571"/>
                      <a:pt x="48772" y="19392"/>
                      <a:pt x="44558" y="13320"/>
                    </a:cubicBezTo>
                    <a:cubicBezTo>
                      <a:pt x="40347" y="7252"/>
                      <a:pt x="34172" y="2348"/>
                      <a:pt x="26985" y="628"/>
                    </a:cubicBezTo>
                    <a:cubicBezTo>
                      <a:pt x="25234" y="209"/>
                      <a:pt x="23425" y="0"/>
                      <a:pt x="21615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30922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69;p14">
                <a:extLst>
                  <a:ext uri="{FF2B5EF4-FFF2-40B4-BE49-F238E27FC236}">
                    <a16:creationId xmlns:a16="http://schemas.microsoft.com/office/drawing/2014/main" xmlns="" id="{337CB0E9-6F36-A946-26DB-44BCAB0EC8FA}"/>
                  </a:ext>
                </a:extLst>
              </p:cNvPr>
              <p:cNvSpPr txBox="1"/>
              <p:nvPr/>
            </p:nvSpPr>
            <p:spPr bwMode="auto">
              <a:xfrm>
                <a:off x="4406964" y="2569036"/>
                <a:ext cx="2183654" cy="571504"/>
              </a:xfr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93663" indent="-93663" algn="ctr">
                  <a:spcBef>
                    <a:spcPts val="600"/>
                  </a:spcBef>
                  <a:buClr>
                    <a:schemeClr val="dk2"/>
                  </a:buClr>
                  <a:buSzPts val="1800"/>
                  <a:buFont typeface="Montserrat Light"/>
                  <a:buNone/>
                  <a:defRPr sz="1800" b="1">
                    <a:solidFill>
                      <a:schemeClr val="dk1"/>
                    </a:solidFill>
                    <a:latin typeface="Spinnaker"/>
                    <a:ea typeface="Spinnaker"/>
                    <a:cs typeface="Spinnaker"/>
                  </a:defRPr>
                </a:lvl1pPr>
                <a:lvl2pPr marL="914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2pPr>
                <a:lvl3pPr marL="1371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2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3pPr>
                <a:lvl4pPr marL="18288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4pPr>
                <a:lvl5pPr marL="22860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5pPr>
                <a:lvl6pPr marL="27432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6pPr>
                <a:lvl7pPr marL="32004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7pPr>
                <a:lvl8pPr marL="3657600" indent="-342900">
                  <a:lnSpc>
                    <a:spcPct val="114999"/>
                  </a:lnSpc>
                  <a:spcBef>
                    <a:spcPts val="1000"/>
                  </a:spcBef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8pPr>
                <a:lvl9pPr marL="4114800" indent="-342900">
                  <a:lnSpc>
                    <a:spcPct val="114999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chemeClr val="dk1"/>
                  </a:buClr>
                  <a:buSzPts val="1800"/>
                  <a:buFont typeface="Montserrat Light"/>
                  <a:buChar char="◦"/>
                  <a:defRPr sz="1800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</a:defRPr>
                </a:lvl9pPr>
              </a:lstStyle>
              <a:p>
                <a:r>
                  <a:rPr lang="ru-RU" dirty="0"/>
                  <a:t>Экспериментатор</a:t>
                </a:r>
                <a:endParaRPr dirty="0"/>
              </a:p>
            </p:txBody>
          </p:sp>
          <p:sp>
            <p:nvSpPr>
              <p:cNvPr id="29" name="Текст 15">
                <a:extLst>
                  <a:ext uri="{FF2B5EF4-FFF2-40B4-BE49-F238E27FC236}">
                    <a16:creationId xmlns:a16="http://schemas.microsoft.com/office/drawing/2014/main" xmlns="" id="{2E8B65FB-4A59-6FF6-1B0E-EB62F4544690}"/>
                  </a:ext>
                </a:extLst>
              </p:cNvPr>
              <p:cNvSpPr txBox="1"/>
              <p:nvPr/>
            </p:nvSpPr>
            <p:spPr bwMode="auto">
              <a:xfrm>
                <a:off x="4062776" y="3198696"/>
                <a:ext cx="2857622" cy="785818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ctr">
                  <a:defRPr sz="1600">
                    <a:solidFill>
                      <a:schemeClr val="tx1">
                        <a:lumMod val="50000"/>
                      </a:schemeClr>
                    </a:solidFill>
                    <a:latin typeface="Montserrat Light"/>
                    <a:ea typeface="Montserrat Light"/>
                    <a:cs typeface="Montserrat Light"/>
                  </a:defRPr>
                </a:lvl1pPr>
                <a:lvl2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r>
                  <a:rPr lang="ru-RU" sz="1400" dirty="0"/>
                  <a:t>собрать установку и провести эксперимент по нахождению массы грузов </a:t>
                </a:r>
              </a:p>
              <a:p>
                <a:endParaRPr lang="ru-RU" sz="1400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43D721D-0EA0-6D77-02CD-11429BC302AE}"/>
                </a:ext>
              </a:extLst>
            </p:cNvPr>
            <p:cNvSpPr txBox="1"/>
            <p:nvPr/>
          </p:nvSpPr>
          <p:spPr>
            <a:xfrm>
              <a:off x="3874576" y="5052447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DA7445C-2A7D-E622-5164-58A72AAF6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375" b="89250" l="19250" r="75667">
                        <a14:foregroundMark x1="22583" y1="36500" x2="19333" y2="33625"/>
                        <a14:foregroundMark x1="49000" y1="23125" x2="61833" y2="19250"/>
                        <a14:foregroundMark x1="71333" y1="20375" x2="72583" y2="18875"/>
                        <a14:foregroundMark x1="75667" y1="21125" x2="73750" y2="17500"/>
                        <a14:foregroundMark x1="60167" y1="19000" x2="59500" y2="17375"/>
                        <a14:foregroundMark x1="51417" y1="80625" x2="51083" y2="8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1" t="13083" r="20984" b="8417"/>
          <a:stretch/>
        </p:blipFill>
        <p:spPr bwMode="auto">
          <a:xfrm>
            <a:off x="6760918" y="891131"/>
            <a:ext cx="426720" cy="35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B0CA445D-EAD4-45C7-9216-6BADC10014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4500" y1="14933" x2="65000" y2="15200"/>
                        <a14:foregroundMark x1="65000" y1="15200" x2="65600" y2="14267"/>
                        <a14:foregroundMark x1="63900" y1="14533" x2="65000" y2="23200"/>
                        <a14:foregroundMark x1="65000" y1="23200" x2="56900" y2="23333"/>
                        <a14:foregroundMark x1="52900" y1="46667" x2="54300" y2="45200"/>
                        <a14:foregroundMark x1="53100" y1="39067" x2="52100" y2="39067"/>
                        <a14:foregroundMark x1="52600" y1="31200" x2="51400" y2="31467"/>
                        <a14:foregroundMark x1="51700" y1="24133" x2="53400" y2="22933"/>
                        <a14:foregroundMark x1="53500" y1="13067" x2="53800" y2="14933"/>
                        <a14:foregroundMark x1="55600" y1="10933" x2="55600" y2="10933"/>
                        <a14:foregroundMark x1="65300" y1="12800" x2="65300" y2="16133"/>
                        <a14:foregroundMark x1="52800" y1="62133" x2="54500" y2="60533"/>
                        <a14:foregroundMark x1="52800" y1="53867" x2="53500" y2="55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0" t="3857" r="27226" b="26893"/>
          <a:stretch/>
        </p:blipFill>
        <p:spPr bwMode="auto">
          <a:xfrm rot="19626573">
            <a:off x="4870379" y="1704665"/>
            <a:ext cx="271145" cy="401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018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F5C1F31-2642-7CD3-D4DA-BCCB66433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652A688B-4F15-00C2-F666-894807F43253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5" name="Google Shape;71;p14">
            <a:extLst>
              <a:ext uri="{FF2B5EF4-FFF2-40B4-BE49-F238E27FC236}">
                <a16:creationId xmlns:a16="http://schemas.microsoft.com/office/drawing/2014/main" xmlns="" id="{29BA34AE-EFAF-E260-8B34-46D0035FB0C6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25</a:t>
            </a:fld>
            <a:endParaRPr lang="en"/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xmlns="" id="{360E1CF1-1671-8647-389C-73050BAA1E8A}"/>
              </a:ext>
            </a:extLst>
          </p:cNvPr>
          <p:cNvSpPr txBox="1"/>
          <p:nvPr/>
        </p:nvSpPr>
        <p:spPr bwMode="auto">
          <a:xfrm>
            <a:off x="-312360" y="101925"/>
            <a:ext cx="813690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«Характеристики собирающей линзы» </a:t>
            </a:r>
          </a:p>
          <a:p>
            <a:r>
              <a:rPr lang="ru-RU" dirty="0"/>
              <a:t>                                              (9 класс)</a:t>
            </a:r>
            <a:endParaRPr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CAC22F-37D3-1771-BDE9-6AF655F7A74D}"/>
              </a:ext>
            </a:extLst>
          </p:cNvPr>
          <p:cNvSpPr txBox="1"/>
          <p:nvPr/>
        </p:nvSpPr>
        <p:spPr bwMode="auto">
          <a:xfrm>
            <a:off x="3099800" y="1144284"/>
            <a:ext cx="5795628" cy="378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630555" algn="l"/>
              </a:tabLst>
              <a:defRPr/>
            </a:pP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Montserrat Light"/>
              </a:rPr>
              <a:t>Расположите букву «М», линзу № 1 и экран вдоль метровой линейки.</a:t>
            </a:r>
            <a:endParaRPr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630555" algn="l"/>
              </a:tabLst>
              <a:defRPr/>
            </a:pP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Montserrat Light"/>
              </a:rPr>
              <a:t>Передвигая линзу и экран, получите чёткие изображения буквы «М»: уменьшенное, увеличенное, равное по размерам. </a:t>
            </a:r>
            <a:endParaRPr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630555" algn="l"/>
              </a:tabLst>
              <a:defRPr/>
            </a:pP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Montserrat Light"/>
              </a:rPr>
              <a:t>Во всех трёх случаях измеряйте расстояния от осветителя до линзы а и от линзы до экрана </a:t>
            </a:r>
            <a:r>
              <a:rPr lang="ru-RU" sz="1800" dirty="0" err="1">
                <a:solidFill>
                  <a:schemeClr val="tx2">
                    <a:lumMod val="10000"/>
                  </a:schemeClr>
                </a:solidFill>
                <a:latin typeface="Montserrat Light"/>
              </a:rPr>
              <a:t>b</a:t>
            </a: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Montserrat Light"/>
              </a:rPr>
              <a:t>, результаты измерений.</a:t>
            </a:r>
            <a:endParaRPr dirty="0"/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630555" algn="l"/>
              </a:tabLst>
              <a:defRPr/>
            </a:pP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Montserrat Light"/>
              </a:rPr>
              <a:t>Проделайте те же действия с линзой № 2.</a:t>
            </a:r>
            <a:endParaRPr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5BE4B2E-9E00-F8DA-F442-3A470134C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53"/>
          <a:stretch/>
        </p:blipFill>
        <p:spPr bwMode="auto">
          <a:xfrm>
            <a:off x="301833" y="730683"/>
            <a:ext cx="974815" cy="20927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C47DC4E-5277-DA1A-07BA-EED7D7B5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405" t="778" b="8224"/>
          <a:stretch/>
        </p:blipFill>
        <p:spPr bwMode="auto">
          <a:xfrm>
            <a:off x="1782473" y="2967959"/>
            <a:ext cx="1012440" cy="2160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0CB6C19-CD57-9D2E-181A-B35A512F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512" t="6725" r="32473" b="10799"/>
          <a:stretch/>
        </p:blipFill>
        <p:spPr bwMode="auto">
          <a:xfrm>
            <a:off x="1118664" y="1982306"/>
            <a:ext cx="1112148" cy="1971305"/>
          </a:xfrm>
          <a:prstGeom prst="rect">
            <a:avLst/>
          </a:prstGeom>
        </p:spPr>
      </p:pic>
      <p:sp>
        <p:nvSpPr>
          <p:cNvPr id="13" name="Google Shape;152;p27">
            <a:extLst>
              <a:ext uri="{FF2B5EF4-FFF2-40B4-BE49-F238E27FC236}">
                <a16:creationId xmlns:a16="http://schemas.microsoft.com/office/drawing/2014/main" xmlns="" id="{34A0DAEF-B31E-5C42-00D4-AC4CECEBFEA2}"/>
              </a:ext>
            </a:extLst>
          </p:cNvPr>
          <p:cNvSpPr/>
          <p:nvPr/>
        </p:nvSpPr>
        <p:spPr>
          <a:xfrm rot="15634064">
            <a:off x="10652390" y="846772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52;p27">
            <a:extLst>
              <a:ext uri="{FF2B5EF4-FFF2-40B4-BE49-F238E27FC236}">
                <a16:creationId xmlns:a16="http://schemas.microsoft.com/office/drawing/2014/main" xmlns="" id="{C53D132D-DC6A-81C3-3B06-13E8B1360320}"/>
              </a:ext>
            </a:extLst>
          </p:cNvPr>
          <p:cNvSpPr/>
          <p:nvPr/>
        </p:nvSpPr>
        <p:spPr>
          <a:xfrm rot="5928220">
            <a:off x="7966710" y="-3323457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87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E24B6ACA-B244-7D53-5BF6-010C2A0CC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2377B2C-0BA7-1D7A-E9F6-98D3A94018D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043D626E-96B9-59B0-5248-586CEE3C129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9E08D242-BD96-BFA2-41A3-A577019EB88B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C7762B-7833-A9E2-43A6-9CC616EBE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79612" y="1021931"/>
            <a:ext cx="6984776" cy="3928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15">
            <a:extLst>
              <a:ext uri="{FF2B5EF4-FFF2-40B4-BE49-F238E27FC236}">
                <a16:creationId xmlns:a16="http://schemas.microsoft.com/office/drawing/2014/main" xmlns="" id="{5724D1C3-E0BB-C511-900C-958DFB73A601}"/>
              </a:ext>
            </a:extLst>
          </p:cNvPr>
          <p:cNvSpPr txBox="1"/>
          <p:nvPr/>
        </p:nvSpPr>
        <p:spPr bwMode="auto">
          <a:xfrm>
            <a:off x="1007096" y="192630"/>
            <a:ext cx="813690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«Импульс и закон его сохранения» (10 класс)</a:t>
            </a:r>
            <a:endParaRPr dirty="0"/>
          </a:p>
          <a:p>
            <a:endParaRPr lang="ru-RU" dirty="0"/>
          </a:p>
        </p:txBody>
      </p:sp>
      <p:sp>
        <p:nvSpPr>
          <p:cNvPr id="6" name="Google Shape;152;p27">
            <a:extLst>
              <a:ext uri="{FF2B5EF4-FFF2-40B4-BE49-F238E27FC236}">
                <a16:creationId xmlns:a16="http://schemas.microsoft.com/office/drawing/2014/main" xmlns="" id="{D3B94663-A1ED-E58D-5D11-4C6F6EB9E8DF}"/>
              </a:ext>
            </a:extLst>
          </p:cNvPr>
          <p:cNvSpPr/>
          <p:nvPr/>
        </p:nvSpPr>
        <p:spPr>
          <a:xfrm rot="15634064">
            <a:off x="12668761" y="3834498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52;p27">
            <a:extLst>
              <a:ext uri="{FF2B5EF4-FFF2-40B4-BE49-F238E27FC236}">
                <a16:creationId xmlns:a16="http://schemas.microsoft.com/office/drawing/2014/main" xmlns="" id="{C7228FD7-E8D3-A069-77C9-1ED408B5DFFC}"/>
              </a:ext>
            </a:extLst>
          </p:cNvPr>
          <p:cNvSpPr/>
          <p:nvPr/>
        </p:nvSpPr>
        <p:spPr>
          <a:xfrm rot="3643627">
            <a:off x="-5860140" y="-2942153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52;p27">
            <a:extLst>
              <a:ext uri="{FF2B5EF4-FFF2-40B4-BE49-F238E27FC236}">
                <a16:creationId xmlns:a16="http://schemas.microsoft.com/office/drawing/2014/main" xmlns="" id="{6FBA8107-6789-67A8-4FD6-C64DF8170C2D}"/>
              </a:ext>
            </a:extLst>
          </p:cNvPr>
          <p:cNvSpPr/>
          <p:nvPr/>
        </p:nvSpPr>
        <p:spPr>
          <a:xfrm rot="15634064">
            <a:off x="8836072" y="2010449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52;p27">
            <a:extLst>
              <a:ext uri="{FF2B5EF4-FFF2-40B4-BE49-F238E27FC236}">
                <a16:creationId xmlns:a16="http://schemas.microsoft.com/office/drawing/2014/main" xmlns="" id="{574EFFB5-C4ED-8715-A2A9-D2EE9A7EB143}"/>
              </a:ext>
            </a:extLst>
          </p:cNvPr>
          <p:cNvSpPr/>
          <p:nvPr/>
        </p:nvSpPr>
        <p:spPr>
          <a:xfrm rot="2259377">
            <a:off x="-2597139" y="-1649082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71;p14">
            <a:extLst>
              <a:ext uri="{FF2B5EF4-FFF2-40B4-BE49-F238E27FC236}">
                <a16:creationId xmlns:a16="http://schemas.microsoft.com/office/drawing/2014/main" xmlns="" id="{877D5E85-0D99-6440-5C9F-FA8957118D4A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462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A93595-267F-68B7-5EA8-C5CCFFA3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3744449"/>
            <a:ext cx="7711200" cy="879600"/>
          </a:xfrm>
        </p:spPr>
        <p:txBody>
          <a:bodyPr/>
          <a:lstStyle/>
          <a:p>
            <a:r>
              <a:rPr lang="ru-RU" sz="3200" dirty="0"/>
              <a:t>Для анализа развития коммуникативных универсальных учебных действий необходимо использовать комплекс методов: опрос, социометрический опрос и наблюдение. Каждый вид будет фиксировать изменения отдельных компонентов коммуникации</a:t>
            </a:r>
          </a:p>
        </p:txBody>
      </p:sp>
      <p:sp>
        <p:nvSpPr>
          <p:cNvPr id="4" name="Google Shape;71;p14">
            <a:extLst>
              <a:ext uri="{FF2B5EF4-FFF2-40B4-BE49-F238E27FC236}">
                <a16:creationId xmlns:a16="http://schemas.microsoft.com/office/drawing/2014/main" xmlns="" id="{6C9EAA53-6374-96E6-D1BF-9D058C19DFB6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27</a:t>
            </a:fld>
            <a:endParaRPr lang="en"/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B6D073D3-3047-F172-D8A8-65445CFE8682}"/>
              </a:ext>
            </a:extLst>
          </p:cNvPr>
          <p:cNvSpPr/>
          <p:nvPr/>
        </p:nvSpPr>
        <p:spPr>
          <a:xfrm rot="10265341">
            <a:off x="-2182671" y="661352"/>
            <a:ext cx="4349478" cy="647429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7AE42CCC-8FC2-5355-31DB-6C305C21B055}"/>
              </a:ext>
            </a:extLst>
          </p:cNvPr>
          <p:cNvSpPr/>
          <p:nvPr/>
        </p:nvSpPr>
        <p:spPr>
          <a:xfrm rot="19746767">
            <a:off x="6871618" y="-1618926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D9471C34-014D-F250-4188-5F370A294B6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6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4583;p48">
            <a:extLst>
              <a:ext uri="{FF2B5EF4-FFF2-40B4-BE49-F238E27FC236}">
                <a16:creationId xmlns:a16="http://schemas.microsoft.com/office/drawing/2014/main" xmlns="" id="{29F3A406-F300-716E-2F40-D1351C3AD16D}"/>
              </a:ext>
            </a:extLst>
          </p:cNvPr>
          <p:cNvGrpSpPr/>
          <p:nvPr/>
        </p:nvGrpSpPr>
        <p:grpSpPr>
          <a:xfrm>
            <a:off x="3202901" y="5364031"/>
            <a:ext cx="697154" cy="1254144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22" name="Google Shape;4584;p48">
              <a:extLst>
                <a:ext uri="{FF2B5EF4-FFF2-40B4-BE49-F238E27FC236}">
                  <a16:creationId xmlns:a16="http://schemas.microsoft.com/office/drawing/2014/main" xmlns="" id="{6452E0C0-4A42-9C71-F6C8-09C08C1D9BA5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4585;p48">
              <a:extLst>
                <a:ext uri="{FF2B5EF4-FFF2-40B4-BE49-F238E27FC236}">
                  <a16:creationId xmlns:a16="http://schemas.microsoft.com/office/drawing/2014/main" xmlns="" id="{3F8FFA11-7A4C-C86C-3140-A272B7702F3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4" name="Google Shape;4583;p48">
            <a:extLst>
              <a:ext uri="{FF2B5EF4-FFF2-40B4-BE49-F238E27FC236}">
                <a16:creationId xmlns:a16="http://schemas.microsoft.com/office/drawing/2014/main" xmlns="" id="{0A699F31-9309-0FA2-2A78-1FC06BBEFBC7}"/>
              </a:ext>
            </a:extLst>
          </p:cNvPr>
          <p:cNvGrpSpPr/>
          <p:nvPr/>
        </p:nvGrpSpPr>
        <p:grpSpPr>
          <a:xfrm>
            <a:off x="-999242" y="2344392"/>
            <a:ext cx="697154" cy="1254144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25" name="Google Shape;4584;p48">
              <a:extLst>
                <a:ext uri="{FF2B5EF4-FFF2-40B4-BE49-F238E27FC236}">
                  <a16:creationId xmlns:a16="http://schemas.microsoft.com/office/drawing/2014/main" xmlns="" id="{95FF8162-E284-C5FA-1F13-CC7283B3401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4585;p48">
              <a:extLst>
                <a:ext uri="{FF2B5EF4-FFF2-40B4-BE49-F238E27FC236}">
                  <a16:creationId xmlns:a16="http://schemas.microsoft.com/office/drawing/2014/main" xmlns="" id="{D4FB2126-E8CB-E5DD-AAE2-09D452371ED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7" name="Google Shape;4583;p48">
            <a:extLst>
              <a:ext uri="{FF2B5EF4-FFF2-40B4-BE49-F238E27FC236}">
                <a16:creationId xmlns:a16="http://schemas.microsoft.com/office/drawing/2014/main" xmlns="" id="{421B171B-2752-BDA0-C907-A755D5D848E8}"/>
              </a:ext>
            </a:extLst>
          </p:cNvPr>
          <p:cNvGrpSpPr/>
          <p:nvPr/>
        </p:nvGrpSpPr>
        <p:grpSpPr>
          <a:xfrm>
            <a:off x="1392533" y="1766984"/>
            <a:ext cx="1060414" cy="1861176"/>
            <a:chOff x="4584850" y="4399275"/>
            <a:chExt cx="225875" cy="481825"/>
          </a:xfrm>
        </p:grpSpPr>
        <p:sp>
          <p:nvSpPr>
            <p:cNvPr id="28" name="Google Shape;4584;p48">
              <a:extLst>
                <a:ext uri="{FF2B5EF4-FFF2-40B4-BE49-F238E27FC236}">
                  <a16:creationId xmlns:a16="http://schemas.microsoft.com/office/drawing/2014/main" xmlns="" id="{8BE6065D-B0CB-EB6E-1CD2-BDBF3181A15F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" name="Google Shape;4585;p48">
              <a:extLst>
                <a:ext uri="{FF2B5EF4-FFF2-40B4-BE49-F238E27FC236}">
                  <a16:creationId xmlns:a16="http://schemas.microsoft.com/office/drawing/2014/main" xmlns="" id="{23E3FDA3-5BE4-90BF-84F2-F46097FBDDC9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" name="Google Shape;4583;p48">
            <a:extLst>
              <a:ext uri="{FF2B5EF4-FFF2-40B4-BE49-F238E27FC236}">
                <a16:creationId xmlns:a16="http://schemas.microsoft.com/office/drawing/2014/main" xmlns="" id="{846A0395-73EB-E611-7B0C-071E1CC7EB0D}"/>
              </a:ext>
            </a:extLst>
          </p:cNvPr>
          <p:cNvGrpSpPr/>
          <p:nvPr/>
        </p:nvGrpSpPr>
        <p:grpSpPr>
          <a:xfrm>
            <a:off x="-650665" y="5143500"/>
            <a:ext cx="697154" cy="1254144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31" name="Google Shape;4584;p48">
              <a:extLst>
                <a:ext uri="{FF2B5EF4-FFF2-40B4-BE49-F238E27FC236}">
                  <a16:creationId xmlns:a16="http://schemas.microsoft.com/office/drawing/2014/main" xmlns="" id="{335B9323-9FE3-B7D3-C9E0-6A0A84809B88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4585;p48">
              <a:extLst>
                <a:ext uri="{FF2B5EF4-FFF2-40B4-BE49-F238E27FC236}">
                  <a16:creationId xmlns:a16="http://schemas.microsoft.com/office/drawing/2014/main" xmlns="" id="{25B2D2ED-0B20-C030-2F22-00E5C39FA737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" name="Google Shape;152;p27">
            <a:extLst>
              <a:ext uri="{FF2B5EF4-FFF2-40B4-BE49-F238E27FC236}">
                <a16:creationId xmlns:a16="http://schemas.microsoft.com/office/drawing/2014/main" xmlns="" id="{2E594351-BF27-FE8A-2400-92066F0D280D}"/>
              </a:ext>
            </a:extLst>
          </p:cNvPr>
          <p:cNvSpPr/>
          <p:nvPr/>
        </p:nvSpPr>
        <p:spPr>
          <a:xfrm rot="4441350">
            <a:off x="6527951" y="3544016"/>
            <a:ext cx="2974201" cy="510879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13788479-7C56-98B4-2F99-400E7B93B7F9}"/>
              </a:ext>
            </a:extLst>
          </p:cNvPr>
          <p:cNvSpPr/>
          <p:nvPr/>
        </p:nvSpPr>
        <p:spPr>
          <a:xfrm rot="7379909">
            <a:off x="-2959592" y="-3464960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71;p14">
            <a:extLst>
              <a:ext uri="{FF2B5EF4-FFF2-40B4-BE49-F238E27FC236}">
                <a16:creationId xmlns:a16="http://schemas.microsoft.com/office/drawing/2014/main" xmlns="" id="{70DC5694-D4EC-C938-1659-19229C804DB5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07158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7;p36">
            <a:extLst>
              <a:ext uri="{FF2B5EF4-FFF2-40B4-BE49-F238E27FC236}">
                <a16:creationId xmlns:a16="http://schemas.microsoft.com/office/drawing/2014/main" xmlns="" id="{BDC11F8E-C713-CB37-07C5-9C1B09F70DA4}"/>
              </a:ext>
            </a:extLst>
          </p:cNvPr>
          <p:cNvSpPr/>
          <p:nvPr/>
        </p:nvSpPr>
        <p:spPr>
          <a:xfrm rot="11837438">
            <a:off x="608782" y="2308392"/>
            <a:ext cx="2736295" cy="2313926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1" name="Google Shape;4583;p48">
            <a:extLst>
              <a:ext uri="{FF2B5EF4-FFF2-40B4-BE49-F238E27FC236}">
                <a16:creationId xmlns:a16="http://schemas.microsoft.com/office/drawing/2014/main" xmlns="" id="{29F3A406-F300-716E-2F40-D1351C3AD16D}"/>
              </a:ext>
            </a:extLst>
          </p:cNvPr>
          <p:cNvGrpSpPr/>
          <p:nvPr/>
        </p:nvGrpSpPr>
        <p:grpSpPr>
          <a:xfrm>
            <a:off x="2231311" y="3722529"/>
            <a:ext cx="697154" cy="1254144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22" name="Google Shape;4584;p48">
              <a:extLst>
                <a:ext uri="{FF2B5EF4-FFF2-40B4-BE49-F238E27FC236}">
                  <a16:creationId xmlns:a16="http://schemas.microsoft.com/office/drawing/2014/main" xmlns="" id="{6452E0C0-4A42-9C71-F6C8-09C08C1D9BA5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4585;p48">
              <a:extLst>
                <a:ext uri="{FF2B5EF4-FFF2-40B4-BE49-F238E27FC236}">
                  <a16:creationId xmlns:a16="http://schemas.microsoft.com/office/drawing/2014/main" xmlns="" id="{3F8FFA11-7A4C-C86C-3140-A272B7702F3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4" name="Google Shape;4583;p48">
            <a:extLst>
              <a:ext uri="{FF2B5EF4-FFF2-40B4-BE49-F238E27FC236}">
                <a16:creationId xmlns:a16="http://schemas.microsoft.com/office/drawing/2014/main" xmlns="" id="{0A699F31-9309-0FA2-2A78-1FC06BBEFBC7}"/>
              </a:ext>
            </a:extLst>
          </p:cNvPr>
          <p:cNvGrpSpPr/>
          <p:nvPr/>
        </p:nvGrpSpPr>
        <p:grpSpPr>
          <a:xfrm>
            <a:off x="570478" y="2154992"/>
            <a:ext cx="697154" cy="1254144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25" name="Google Shape;4584;p48">
              <a:extLst>
                <a:ext uri="{FF2B5EF4-FFF2-40B4-BE49-F238E27FC236}">
                  <a16:creationId xmlns:a16="http://schemas.microsoft.com/office/drawing/2014/main" xmlns="" id="{95FF8162-E284-C5FA-1F13-CC7283B3401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4585;p48">
              <a:extLst>
                <a:ext uri="{FF2B5EF4-FFF2-40B4-BE49-F238E27FC236}">
                  <a16:creationId xmlns:a16="http://schemas.microsoft.com/office/drawing/2014/main" xmlns="" id="{D4FB2126-E8CB-E5DD-AAE2-09D452371ED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7" name="Google Shape;4583;p48">
            <a:extLst>
              <a:ext uri="{FF2B5EF4-FFF2-40B4-BE49-F238E27FC236}">
                <a16:creationId xmlns:a16="http://schemas.microsoft.com/office/drawing/2014/main" xmlns="" id="{421B171B-2752-BDA0-C907-A755D5D848E8}"/>
              </a:ext>
            </a:extLst>
          </p:cNvPr>
          <p:cNvGrpSpPr/>
          <p:nvPr/>
        </p:nvGrpSpPr>
        <p:grpSpPr>
          <a:xfrm>
            <a:off x="2231427" y="2154992"/>
            <a:ext cx="697154" cy="1254144"/>
            <a:chOff x="4584850" y="4399275"/>
            <a:chExt cx="225875" cy="481825"/>
          </a:xfrm>
        </p:grpSpPr>
        <p:sp>
          <p:nvSpPr>
            <p:cNvPr id="28" name="Google Shape;4584;p48">
              <a:extLst>
                <a:ext uri="{FF2B5EF4-FFF2-40B4-BE49-F238E27FC236}">
                  <a16:creationId xmlns:a16="http://schemas.microsoft.com/office/drawing/2014/main" xmlns="" id="{8BE6065D-B0CB-EB6E-1CD2-BDBF3181A15F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" name="Google Shape;4585;p48">
              <a:extLst>
                <a:ext uri="{FF2B5EF4-FFF2-40B4-BE49-F238E27FC236}">
                  <a16:creationId xmlns:a16="http://schemas.microsoft.com/office/drawing/2014/main" xmlns="" id="{23E3FDA3-5BE4-90BF-84F2-F46097FBDDC9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" name="Google Shape;4583;p48">
            <a:extLst>
              <a:ext uri="{FF2B5EF4-FFF2-40B4-BE49-F238E27FC236}">
                <a16:creationId xmlns:a16="http://schemas.microsoft.com/office/drawing/2014/main" xmlns="" id="{846A0395-73EB-E611-7B0C-071E1CC7EB0D}"/>
              </a:ext>
            </a:extLst>
          </p:cNvPr>
          <p:cNvGrpSpPr/>
          <p:nvPr/>
        </p:nvGrpSpPr>
        <p:grpSpPr>
          <a:xfrm>
            <a:off x="570362" y="3665220"/>
            <a:ext cx="697154" cy="1254144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31" name="Google Shape;4584;p48">
              <a:extLst>
                <a:ext uri="{FF2B5EF4-FFF2-40B4-BE49-F238E27FC236}">
                  <a16:creationId xmlns:a16="http://schemas.microsoft.com/office/drawing/2014/main" xmlns="" id="{335B9323-9FE3-B7D3-C9E0-6A0A84809B88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4585;p48">
              <a:extLst>
                <a:ext uri="{FF2B5EF4-FFF2-40B4-BE49-F238E27FC236}">
                  <a16:creationId xmlns:a16="http://schemas.microsoft.com/office/drawing/2014/main" xmlns="" id="{25B2D2ED-0B20-C030-2F22-00E5C39FA737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" name="Google Shape;247;p36">
            <a:extLst>
              <a:ext uri="{FF2B5EF4-FFF2-40B4-BE49-F238E27FC236}">
                <a16:creationId xmlns:a16="http://schemas.microsoft.com/office/drawing/2014/main" xmlns="" id="{1A7086FF-51AB-A89E-72B0-43F39F2D0FDD}"/>
              </a:ext>
            </a:extLst>
          </p:cNvPr>
          <p:cNvSpPr/>
          <p:nvPr/>
        </p:nvSpPr>
        <p:spPr>
          <a:xfrm rot="11837438">
            <a:off x="3025392" y="-3086568"/>
            <a:ext cx="2736295" cy="2313926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18" name="Google Shape;4583;p48">
            <a:extLst>
              <a:ext uri="{FF2B5EF4-FFF2-40B4-BE49-F238E27FC236}">
                <a16:creationId xmlns:a16="http://schemas.microsoft.com/office/drawing/2014/main" xmlns="" id="{9745E526-F086-1312-FA3A-6776E7BF91A0}"/>
              </a:ext>
            </a:extLst>
          </p:cNvPr>
          <p:cNvGrpSpPr/>
          <p:nvPr/>
        </p:nvGrpSpPr>
        <p:grpSpPr>
          <a:xfrm>
            <a:off x="4647921" y="-1672431"/>
            <a:ext cx="697154" cy="1254144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19" name="Google Shape;4584;p48">
              <a:extLst>
                <a:ext uri="{FF2B5EF4-FFF2-40B4-BE49-F238E27FC236}">
                  <a16:creationId xmlns:a16="http://schemas.microsoft.com/office/drawing/2014/main" xmlns="" id="{6BC47231-F7E1-F56A-3502-864BC2E8AEC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" name="Google Shape;4585;p48">
              <a:extLst>
                <a:ext uri="{FF2B5EF4-FFF2-40B4-BE49-F238E27FC236}">
                  <a16:creationId xmlns:a16="http://schemas.microsoft.com/office/drawing/2014/main" xmlns="" id="{8D27D143-D6D1-967E-3D80-5AA612BF9A4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3" name="Google Shape;4583;p48">
            <a:extLst>
              <a:ext uri="{FF2B5EF4-FFF2-40B4-BE49-F238E27FC236}">
                <a16:creationId xmlns:a16="http://schemas.microsoft.com/office/drawing/2014/main" xmlns="" id="{DAC94A2A-A760-DB22-6585-2A1EBC2F7B25}"/>
              </a:ext>
            </a:extLst>
          </p:cNvPr>
          <p:cNvGrpSpPr/>
          <p:nvPr/>
        </p:nvGrpSpPr>
        <p:grpSpPr>
          <a:xfrm>
            <a:off x="2987088" y="-3239968"/>
            <a:ext cx="697154" cy="1254144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34" name="Google Shape;4584;p48">
              <a:extLst>
                <a:ext uri="{FF2B5EF4-FFF2-40B4-BE49-F238E27FC236}">
                  <a16:creationId xmlns:a16="http://schemas.microsoft.com/office/drawing/2014/main" xmlns="" id="{4A7E2F63-B85E-749F-809E-A09C0AC6BA8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4585;p48">
              <a:extLst>
                <a:ext uri="{FF2B5EF4-FFF2-40B4-BE49-F238E27FC236}">
                  <a16:creationId xmlns:a16="http://schemas.microsoft.com/office/drawing/2014/main" xmlns="" id="{308FA330-18C5-9851-6E2A-5A1F95AEA42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6" name="Google Shape;4583;p48">
            <a:extLst>
              <a:ext uri="{FF2B5EF4-FFF2-40B4-BE49-F238E27FC236}">
                <a16:creationId xmlns:a16="http://schemas.microsoft.com/office/drawing/2014/main" xmlns="" id="{9D2A04AC-2254-4F6B-A529-BE2F56AF46E6}"/>
              </a:ext>
            </a:extLst>
          </p:cNvPr>
          <p:cNvGrpSpPr/>
          <p:nvPr/>
        </p:nvGrpSpPr>
        <p:grpSpPr>
          <a:xfrm>
            <a:off x="4648037" y="-3239968"/>
            <a:ext cx="697154" cy="1254144"/>
            <a:chOff x="4584850" y="4399275"/>
            <a:chExt cx="225875" cy="481825"/>
          </a:xfrm>
        </p:grpSpPr>
        <p:sp>
          <p:nvSpPr>
            <p:cNvPr id="37" name="Google Shape;4584;p48">
              <a:extLst>
                <a:ext uri="{FF2B5EF4-FFF2-40B4-BE49-F238E27FC236}">
                  <a16:creationId xmlns:a16="http://schemas.microsoft.com/office/drawing/2014/main" xmlns="" id="{64290875-26BA-6A76-2023-7281AE9C925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" name="Google Shape;4585;p48">
              <a:extLst>
                <a:ext uri="{FF2B5EF4-FFF2-40B4-BE49-F238E27FC236}">
                  <a16:creationId xmlns:a16="http://schemas.microsoft.com/office/drawing/2014/main" xmlns="" id="{545D8991-A46F-1E7C-97ED-0253D7CA8F7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9" name="Google Shape;4583;p48">
            <a:extLst>
              <a:ext uri="{FF2B5EF4-FFF2-40B4-BE49-F238E27FC236}">
                <a16:creationId xmlns:a16="http://schemas.microsoft.com/office/drawing/2014/main" xmlns="" id="{DD571B23-A694-4D06-A8DF-310DF6B669A1}"/>
              </a:ext>
            </a:extLst>
          </p:cNvPr>
          <p:cNvGrpSpPr/>
          <p:nvPr/>
        </p:nvGrpSpPr>
        <p:grpSpPr>
          <a:xfrm>
            <a:off x="2986972" y="-1729740"/>
            <a:ext cx="697154" cy="1254144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40" name="Google Shape;4584;p48">
              <a:extLst>
                <a:ext uri="{FF2B5EF4-FFF2-40B4-BE49-F238E27FC236}">
                  <a16:creationId xmlns:a16="http://schemas.microsoft.com/office/drawing/2014/main" xmlns="" id="{E5E0EA5E-EA89-5E02-4947-EA9EDB172EFF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4585;p48">
              <a:extLst>
                <a:ext uri="{FF2B5EF4-FFF2-40B4-BE49-F238E27FC236}">
                  <a16:creationId xmlns:a16="http://schemas.microsoft.com/office/drawing/2014/main" xmlns="" id="{FA961671-EA23-B12C-A6C1-95D50160960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" name="Google Shape;247;p36">
            <a:extLst>
              <a:ext uri="{FF2B5EF4-FFF2-40B4-BE49-F238E27FC236}">
                <a16:creationId xmlns:a16="http://schemas.microsoft.com/office/drawing/2014/main" xmlns="" id="{AD032FB3-96D8-7868-964D-2A356B3DDF58}"/>
              </a:ext>
            </a:extLst>
          </p:cNvPr>
          <p:cNvSpPr/>
          <p:nvPr/>
        </p:nvSpPr>
        <p:spPr>
          <a:xfrm rot="11837438">
            <a:off x="9182420" y="-3029259"/>
            <a:ext cx="2736295" cy="2313926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43" name="Google Shape;4583;p48">
            <a:extLst>
              <a:ext uri="{FF2B5EF4-FFF2-40B4-BE49-F238E27FC236}">
                <a16:creationId xmlns:a16="http://schemas.microsoft.com/office/drawing/2014/main" xmlns="" id="{66DE59E9-0F5A-E4D2-D8BD-9D75BB2C7EC8}"/>
              </a:ext>
            </a:extLst>
          </p:cNvPr>
          <p:cNvGrpSpPr/>
          <p:nvPr/>
        </p:nvGrpSpPr>
        <p:grpSpPr>
          <a:xfrm>
            <a:off x="10804949" y="-1615122"/>
            <a:ext cx="697154" cy="1254144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44" name="Google Shape;4584;p48">
              <a:extLst>
                <a:ext uri="{FF2B5EF4-FFF2-40B4-BE49-F238E27FC236}">
                  <a16:creationId xmlns:a16="http://schemas.microsoft.com/office/drawing/2014/main" xmlns="" id="{17F06D2F-4DF8-6C27-DC6D-C7F2CBB4D31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4585;p48">
              <a:extLst>
                <a:ext uri="{FF2B5EF4-FFF2-40B4-BE49-F238E27FC236}">
                  <a16:creationId xmlns:a16="http://schemas.microsoft.com/office/drawing/2014/main" xmlns="" id="{E6A168A2-A2CD-72B3-C859-814C55816A5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6" name="Google Shape;4583;p48">
            <a:extLst>
              <a:ext uri="{FF2B5EF4-FFF2-40B4-BE49-F238E27FC236}">
                <a16:creationId xmlns:a16="http://schemas.microsoft.com/office/drawing/2014/main" xmlns="" id="{C9244B1D-B334-F671-4E60-B4F9BCB0C763}"/>
              </a:ext>
            </a:extLst>
          </p:cNvPr>
          <p:cNvGrpSpPr/>
          <p:nvPr/>
        </p:nvGrpSpPr>
        <p:grpSpPr>
          <a:xfrm>
            <a:off x="9144116" y="-3182659"/>
            <a:ext cx="697154" cy="1254144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47" name="Google Shape;4584;p48">
              <a:extLst>
                <a:ext uri="{FF2B5EF4-FFF2-40B4-BE49-F238E27FC236}">
                  <a16:creationId xmlns:a16="http://schemas.microsoft.com/office/drawing/2014/main" xmlns="" id="{2E4F3FA8-E890-4655-EFF3-1C1BB15499A1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4585;p48">
              <a:extLst>
                <a:ext uri="{FF2B5EF4-FFF2-40B4-BE49-F238E27FC236}">
                  <a16:creationId xmlns:a16="http://schemas.microsoft.com/office/drawing/2014/main" xmlns="" id="{15FD53A7-9E02-C14F-0B83-860CB27FD07A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4583;p48">
            <a:extLst>
              <a:ext uri="{FF2B5EF4-FFF2-40B4-BE49-F238E27FC236}">
                <a16:creationId xmlns:a16="http://schemas.microsoft.com/office/drawing/2014/main" xmlns="" id="{B6C697FC-D393-3490-6358-A2A761066767}"/>
              </a:ext>
            </a:extLst>
          </p:cNvPr>
          <p:cNvGrpSpPr/>
          <p:nvPr/>
        </p:nvGrpSpPr>
        <p:grpSpPr>
          <a:xfrm>
            <a:off x="10805065" y="-3182659"/>
            <a:ext cx="697154" cy="1254144"/>
            <a:chOff x="4584850" y="4399275"/>
            <a:chExt cx="225875" cy="481825"/>
          </a:xfrm>
        </p:grpSpPr>
        <p:sp>
          <p:nvSpPr>
            <p:cNvPr id="50" name="Google Shape;4584;p48">
              <a:extLst>
                <a:ext uri="{FF2B5EF4-FFF2-40B4-BE49-F238E27FC236}">
                  <a16:creationId xmlns:a16="http://schemas.microsoft.com/office/drawing/2014/main" xmlns="" id="{708D7DDD-4369-CCBA-0AE7-ADED205107DC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4585;p48">
              <a:extLst>
                <a:ext uri="{FF2B5EF4-FFF2-40B4-BE49-F238E27FC236}">
                  <a16:creationId xmlns:a16="http://schemas.microsoft.com/office/drawing/2014/main" xmlns="" id="{7EB5FDDF-067A-FDAF-891F-908B63FBEE46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" name="Google Shape;4583;p48">
            <a:extLst>
              <a:ext uri="{FF2B5EF4-FFF2-40B4-BE49-F238E27FC236}">
                <a16:creationId xmlns:a16="http://schemas.microsoft.com/office/drawing/2014/main" xmlns="" id="{906C8AFC-9CA9-13C2-60A7-6DFCF1473548}"/>
              </a:ext>
            </a:extLst>
          </p:cNvPr>
          <p:cNvGrpSpPr/>
          <p:nvPr/>
        </p:nvGrpSpPr>
        <p:grpSpPr>
          <a:xfrm>
            <a:off x="9144000" y="-1672431"/>
            <a:ext cx="697154" cy="1254144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53" name="Google Shape;4584;p48">
              <a:extLst>
                <a:ext uri="{FF2B5EF4-FFF2-40B4-BE49-F238E27FC236}">
                  <a16:creationId xmlns:a16="http://schemas.microsoft.com/office/drawing/2014/main" xmlns="" id="{79F254E8-75BC-A56D-E71F-F65FD6D7874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4585;p48">
              <a:extLst>
                <a:ext uri="{FF2B5EF4-FFF2-40B4-BE49-F238E27FC236}">
                  <a16:creationId xmlns:a16="http://schemas.microsoft.com/office/drawing/2014/main" xmlns="" id="{A428D084-7EB4-81FB-F700-3A8E3370496E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5" name="Google Shape;247;p36">
            <a:extLst>
              <a:ext uri="{FF2B5EF4-FFF2-40B4-BE49-F238E27FC236}">
                <a16:creationId xmlns:a16="http://schemas.microsoft.com/office/drawing/2014/main" xmlns="" id="{B940FA3E-C8C7-3216-5F2D-737D0FC93FE5}"/>
              </a:ext>
            </a:extLst>
          </p:cNvPr>
          <p:cNvSpPr/>
          <p:nvPr/>
        </p:nvSpPr>
        <p:spPr>
          <a:xfrm rot="11837438">
            <a:off x="11305990" y="2308392"/>
            <a:ext cx="2736295" cy="2313926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56" name="Google Shape;4583;p48">
            <a:extLst>
              <a:ext uri="{FF2B5EF4-FFF2-40B4-BE49-F238E27FC236}">
                <a16:creationId xmlns:a16="http://schemas.microsoft.com/office/drawing/2014/main" xmlns="" id="{B4550399-3305-6CC8-21AB-B32D296D5935}"/>
              </a:ext>
            </a:extLst>
          </p:cNvPr>
          <p:cNvGrpSpPr/>
          <p:nvPr/>
        </p:nvGrpSpPr>
        <p:grpSpPr>
          <a:xfrm>
            <a:off x="12928519" y="3722529"/>
            <a:ext cx="697154" cy="1254144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57" name="Google Shape;4584;p48">
              <a:extLst>
                <a:ext uri="{FF2B5EF4-FFF2-40B4-BE49-F238E27FC236}">
                  <a16:creationId xmlns:a16="http://schemas.microsoft.com/office/drawing/2014/main" xmlns="" id="{3EE1A9D9-79E6-71D5-5665-88F88A8AF2B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" name="Google Shape;4585;p48">
              <a:extLst>
                <a:ext uri="{FF2B5EF4-FFF2-40B4-BE49-F238E27FC236}">
                  <a16:creationId xmlns:a16="http://schemas.microsoft.com/office/drawing/2014/main" xmlns="" id="{DF64AEE0-9AA0-3EA6-AC68-B73C5F164598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9" name="Google Shape;4583;p48">
            <a:extLst>
              <a:ext uri="{FF2B5EF4-FFF2-40B4-BE49-F238E27FC236}">
                <a16:creationId xmlns:a16="http://schemas.microsoft.com/office/drawing/2014/main" xmlns="" id="{32B75754-3EA9-A1CA-5745-2603324F2A6F}"/>
              </a:ext>
            </a:extLst>
          </p:cNvPr>
          <p:cNvGrpSpPr/>
          <p:nvPr/>
        </p:nvGrpSpPr>
        <p:grpSpPr>
          <a:xfrm>
            <a:off x="11267686" y="2154992"/>
            <a:ext cx="697154" cy="1254144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60" name="Google Shape;4584;p48">
              <a:extLst>
                <a:ext uri="{FF2B5EF4-FFF2-40B4-BE49-F238E27FC236}">
                  <a16:creationId xmlns:a16="http://schemas.microsoft.com/office/drawing/2014/main" xmlns="" id="{B5813302-6BF9-33BF-9396-5D0AB2B56D3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4585;p48">
              <a:extLst>
                <a:ext uri="{FF2B5EF4-FFF2-40B4-BE49-F238E27FC236}">
                  <a16:creationId xmlns:a16="http://schemas.microsoft.com/office/drawing/2014/main" xmlns="" id="{0608F6AD-32B3-E486-6F21-5FE99F1F1845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2" name="Google Shape;4583;p48">
            <a:extLst>
              <a:ext uri="{FF2B5EF4-FFF2-40B4-BE49-F238E27FC236}">
                <a16:creationId xmlns:a16="http://schemas.microsoft.com/office/drawing/2014/main" xmlns="" id="{E15E0FAB-8431-C5A7-E178-A2E695EA435E}"/>
              </a:ext>
            </a:extLst>
          </p:cNvPr>
          <p:cNvGrpSpPr/>
          <p:nvPr/>
        </p:nvGrpSpPr>
        <p:grpSpPr>
          <a:xfrm>
            <a:off x="12928635" y="2154992"/>
            <a:ext cx="697154" cy="1254144"/>
            <a:chOff x="4584850" y="4399275"/>
            <a:chExt cx="225875" cy="481825"/>
          </a:xfrm>
        </p:grpSpPr>
        <p:sp>
          <p:nvSpPr>
            <p:cNvPr id="63" name="Google Shape;4584;p48">
              <a:extLst>
                <a:ext uri="{FF2B5EF4-FFF2-40B4-BE49-F238E27FC236}">
                  <a16:creationId xmlns:a16="http://schemas.microsoft.com/office/drawing/2014/main" xmlns="" id="{91E5E5C1-0D5E-A442-E95B-39A3D93018E4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4" name="Google Shape;4585;p48">
              <a:extLst>
                <a:ext uri="{FF2B5EF4-FFF2-40B4-BE49-F238E27FC236}">
                  <a16:creationId xmlns:a16="http://schemas.microsoft.com/office/drawing/2014/main" xmlns="" id="{95E69B6F-7244-CF0D-92FC-AE5FA08AFF3E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5" name="Google Shape;4583;p48">
            <a:extLst>
              <a:ext uri="{FF2B5EF4-FFF2-40B4-BE49-F238E27FC236}">
                <a16:creationId xmlns:a16="http://schemas.microsoft.com/office/drawing/2014/main" xmlns="" id="{AE474976-065B-AA95-3B80-383E81B4A345}"/>
              </a:ext>
            </a:extLst>
          </p:cNvPr>
          <p:cNvGrpSpPr/>
          <p:nvPr/>
        </p:nvGrpSpPr>
        <p:grpSpPr>
          <a:xfrm>
            <a:off x="11267570" y="3665220"/>
            <a:ext cx="697154" cy="1254144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66" name="Google Shape;4584;p48">
              <a:extLst>
                <a:ext uri="{FF2B5EF4-FFF2-40B4-BE49-F238E27FC236}">
                  <a16:creationId xmlns:a16="http://schemas.microsoft.com/office/drawing/2014/main" xmlns="" id="{9B407F13-42B9-E516-8197-C8739F31EF6D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" name="Google Shape;4585;p48">
              <a:extLst>
                <a:ext uri="{FF2B5EF4-FFF2-40B4-BE49-F238E27FC236}">
                  <a16:creationId xmlns:a16="http://schemas.microsoft.com/office/drawing/2014/main" xmlns="" id="{E8F5FA52-9D18-CF45-913A-7D0F19CFDB3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A660D533-C4CE-A0B3-01DD-60EDDE5E5D41}"/>
              </a:ext>
            </a:extLst>
          </p:cNvPr>
          <p:cNvSpPr/>
          <p:nvPr/>
        </p:nvSpPr>
        <p:spPr>
          <a:xfrm rot="4441350">
            <a:off x="6527951" y="3544016"/>
            <a:ext cx="2974201" cy="510879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52;p27">
            <a:extLst>
              <a:ext uri="{FF2B5EF4-FFF2-40B4-BE49-F238E27FC236}">
                <a16:creationId xmlns:a16="http://schemas.microsoft.com/office/drawing/2014/main" xmlns="" id="{DA19275B-ABE2-C097-A218-EC9348602686}"/>
              </a:ext>
            </a:extLst>
          </p:cNvPr>
          <p:cNvSpPr/>
          <p:nvPr/>
        </p:nvSpPr>
        <p:spPr>
          <a:xfrm rot="7379909">
            <a:off x="-2959592" y="-3464960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71;p14">
            <a:extLst>
              <a:ext uri="{FF2B5EF4-FFF2-40B4-BE49-F238E27FC236}">
                <a16:creationId xmlns:a16="http://schemas.microsoft.com/office/drawing/2014/main" xmlns="" id="{02CB1612-ED20-2EDA-2034-A908252CBACF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29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95330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A93595-267F-68B7-5EA8-C5CCFFA3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3272009"/>
            <a:ext cx="7711200" cy="879600"/>
          </a:xfrm>
        </p:spPr>
        <p:txBody>
          <a:bodyPr/>
          <a:lstStyle/>
          <a:p>
            <a:r>
              <a:rPr lang="ru-RU" sz="3200" dirty="0"/>
              <a:t>Коммуникативные действия являются основополагающими в системе универсальных учебных действий, развиваемых учащимися в ходе обучения </a:t>
            </a:r>
          </a:p>
        </p:txBody>
      </p:sp>
      <p:sp>
        <p:nvSpPr>
          <p:cNvPr id="9" name="Google Shape;69;p14">
            <a:extLst>
              <a:ext uri="{FF2B5EF4-FFF2-40B4-BE49-F238E27FC236}">
                <a16:creationId xmlns:a16="http://schemas.microsoft.com/office/drawing/2014/main" xmlns="" id="{9A1B58B3-B0AE-040B-6224-D0859601BDDD}"/>
              </a:ext>
            </a:extLst>
          </p:cNvPr>
          <p:cNvSpPr txBox="1">
            <a:spLocks/>
          </p:cNvSpPr>
          <p:nvPr/>
        </p:nvSpPr>
        <p:spPr bwMode="auto">
          <a:xfrm>
            <a:off x="3571868" y="4293328"/>
            <a:ext cx="5457416" cy="10715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Pct val="100000"/>
              <a:buFont typeface="+mj-lt"/>
              <a:buAutoNum type="arabicPeriod" startAt="5"/>
              <a:defRPr/>
            </a:pPr>
            <a:endParaRPr lang="ru-RU" dirty="0"/>
          </a:p>
        </p:txBody>
      </p:sp>
      <p:sp>
        <p:nvSpPr>
          <p:cNvPr id="10" name="Google Shape;71;p14">
            <a:extLst>
              <a:ext uri="{FF2B5EF4-FFF2-40B4-BE49-F238E27FC236}">
                <a16:creationId xmlns:a16="http://schemas.microsoft.com/office/drawing/2014/main" xmlns="" id="{0BE4391D-7766-9767-AD87-741B6A98EDAA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3</a:t>
            </a:fld>
            <a:endParaRPr lang="en"/>
          </a:p>
        </p:txBody>
      </p:sp>
      <p:sp>
        <p:nvSpPr>
          <p:cNvPr id="12" name="Google Shape;152;p27">
            <a:extLst>
              <a:ext uri="{FF2B5EF4-FFF2-40B4-BE49-F238E27FC236}">
                <a16:creationId xmlns:a16="http://schemas.microsoft.com/office/drawing/2014/main" xmlns="" id="{E58346B3-2561-F19E-406E-F5FD6C2A5C0E}"/>
              </a:ext>
            </a:extLst>
          </p:cNvPr>
          <p:cNvSpPr/>
          <p:nvPr/>
        </p:nvSpPr>
        <p:spPr>
          <a:xfrm rot="9668321">
            <a:off x="-2024392" y="996300"/>
            <a:ext cx="3760477" cy="609474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52;p27">
            <a:extLst>
              <a:ext uri="{FF2B5EF4-FFF2-40B4-BE49-F238E27FC236}">
                <a16:creationId xmlns:a16="http://schemas.microsoft.com/office/drawing/2014/main" xmlns="" id="{8183F43A-C78C-F6E2-28C2-574C214C303F}"/>
              </a:ext>
            </a:extLst>
          </p:cNvPr>
          <p:cNvSpPr/>
          <p:nvPr/>
        </p:nvSpPr>
        <p:spPr>
          <a:xfrm rot="18936261">
            <a:off x="7274748" y="-1512302"/>
            <a:ext cx="3529696" cy="500838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2F67638-CC08-E8B5-2F2E-85B0675DFBD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7;p36">
            <a:extLst>
              <a:ext uri="{FF2B5EF4-FFF2-40B4-BE49-F238E27FC236}">
                <a16:creationId xmlns:a16="http://schemas.microsoft.com/office/drawing/2014/main" xmlns="" id="{BDC11F8E-C713-CB37-07C5-9C1B09F70DA4}"/>
              </a:ext>
            </a:extLst>
          </p:cNvPr>
          <p:cNvSpPr/>
          <p:nvPr/>
        </p:nvSpPr>
        <p:spPr>
          <a:xfrm rot="11837438">
            <a:off x="690171" y="3508348"/>
            <a:ext cx="1559683" cy="1218844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1" name="Google Shape;4583;p48">
            <a:extLst>
              <a:ext uri="{FF2B5EF4-FFF2-40B4-BE49-F238E27FC236}">
                <a16:creationId xmlns:a16="http://schemas.microsoft.com/office/drawing/2014/main" xmlns="" id="{29F3A406-F300-716E-2F40-D1351C3AD16D}"/>
              </a:ext>
            </a:extLst>
          </p:cNvPr>
          <p:cNvGrpSpPr/>
          <p:nvPr/>
        </p:nvGrpSpPr>
        <p:grpSpPr>
          <a:xfrm>
            <a:off x="1566292" y="4289954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22" name="Google Shape;4584;p48">
              <a:extLst>
                <a:ext uri="{FF2B5EF4-FFF2-40B4-BE49-F238E27FC236}">
                  <a16:creationId xmlns:a16="http://schemas.microsoft.com/office/drawing/2014/main" xmlns="" id="{6452E0C0-4A42-9C71-F6C8-09C08C1D9BA5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4585;p48">
              <a:extLst>
                <a:ext uri="{FF2B5EF4-FFF2-40B4-BE49-F238E27FC236}">
                  <a16:creationId xmlns:a16="http://schemas.microsoft.com/office/drawing/2014/main" xmlns="" id="{3F8FFA11-7A4C-C86C-3140-A272B7702F3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4" name="Google Shape;4583;p48">
            <a:extLst>
              <a:ext uri="{FF2B5EF4-FFF2-40B4-BE49-F238E27FC236}">
                <a16:creationId xmlns:a16="http://schemas.microsoft.com/office/drawing/2014/main" xmlns="" id="{0A699F31-9309-0FA2-2A78-1FC06BBEFBC7}"/>
              </a:ext>
            </a:extLst>
          </p:cNvPr>
          <p:cNvGrpSpPr/>
          <p:nvPr/>
        </p:nvGrpSpPr>
        <p:grpSpPr>
          <a:xfrm>
            <a:off x="570478" y="3345873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25" name="Google Shape;4584;p48">
              <a:extLst>
                <a:ext uri="{FF2B5EF4-FFF2-40B4-BE49-F238E27FC236}">
                  <a16:creationId xmlns:a16="http://schemas.microsoft.com/office/drawing/2014/main" xmlns="" id="{95FF8162-E284-C5FA-1F13-CC7283B3401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4585;p48">
              <a:extLst>
                <a:ext uri="{FF2B5EF4-FFF2-40B4-BE49-F238E27FC236}">
                  <a16:creationId xmlns:a16="http://schemas.microsoft.com/office/drawing/2014/main" xmlns="" id="{D4FB2126-E8CB-E5DD-AAE2-09D452371ED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7" name="Google Shape;4583;p48">
            <a:extLst>
              <a:ext uri="{FF2B5EF4-FFF2-40B4-BE49-F238E27FC236}">
                <a16:creationId xmlns:a16="http://schemas.microsoft.com/office/drawing/2014/main" xmlns="" id="{421B171B-2752-BDA0-C907-A755D5D848E8}"/>
              </a:ext>
            </a:extLst>
          </p:cNvPr>
          <p:cNvGrpSpPr/>
          <p:nvPr/>
        </p:nvGrpSpPr>
        <p:grpSpPr>
          <a:xfrm>
            <a:off x="1566408" y="3408216"/>
            <a:ext cx="511921" cy="771897"/>
            <a:chOff x="4584850" y="4399275"/>
            <a:chExt cx="225875" cy="481825"/>
          </a:xfrm>
        </p:grpSpPr>
        <p:sp>
          <p:nvSpPr>
            <p:cNvPr id="28" name="Google Shape;4584;p48">
              <a:extLst>
                <a:ext uri="{FF2B5EF4-FFF2-40B4-BE49-F238E27FC236}">
                  <a16:creationId xmlns:a16="http://schemas.microsoft.com/office/drawing/2014/main" xmlns="" id="{8BE6065D-B0CB-EB6E-1CD2-BDBF3181A15F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" name="Google Shape;4585;p48">
              <a:extLst>
                <a:ext uri="{FF2B5EF4-FFF2-40B4-BE49-F238E27FC236}">
                  <a16:creationId xmlns:a16="http://schemas.microsoft.com/office/drawing/2014/main" xmlns="" id="{23E3FDA3-5BE4-90BF-84F2-F46097FBDDC9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" name="Google Shape;4583;p48">
            <a:extLst>
              <a:ext uri="{FF2B5EF4-FFF2-40B4-BE49-F238E27FC236}">
                <a16:creationId xmlns:a16="http://schemas.microsoft.com/office/drawing/2014/main" xmlns="" id="{846A0395-73EB-E611-7B0C-071E1CC7EB0D}"/>
              </a:ext>
            </a:extLst>
          </p:cNvPr>
          <p:cNvGrpSpPr/>
          <p:nvPr/>
        </p:nvGrpSpPr>
        <p:grpSpPr>
          <a:xfrm>
            <a:off x="570362" y="4232645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31" name="Google Shape;4584;p48">
              <a:extLst>
                <a:ext uri="{FF2B5EF4-FFF2-40B4-BE49-F238E27FC236}">
                  <a16:creationId xmlns:a16="http://schemas.microsoft.com/office/drawing/2014/main" xmlns="" id="{335B9323-9FE3-B7D3-C9E0-6A0A84809B88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4585;p48">
              <a:extLst>
                <a:ext uri="{FF2B5EF4-FFF2-40B4-BE49-F238E27FC236}">
                  <a16:creationId xmlns:a16="http://schemas.microsoft.com/office/drawing/2014/main" xmlns="" id="{25B2D2ED-0B20-C030-2F22-00E5C39FA737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" name="Google Shape;247;p36">
            <a:extLst>
              <a:ext uri="{FF2B5EF4-FFF2-40B4-BE49-F238E27FC236}">
                <a16:creationId xmlns:a16="http://schemas.microsoft.com/office/drawing/2014/main" xmlns="" id="{1A7086FF-51AB-A89E-72B0-43F39F2D0FDD}"/>
              </a:ext>
            </a:extLst>
          </p:cNvPr>
          <p:cNvSpPr/>
          <p:nvPr/>
        </p:nvSpPr>
        <p:spPr>
          <a:xfrm rot="11837438">
            <a:off x="1246348" y="845711"/>
            <a:ext cx="1663731" cy="1292841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18" name="Google Shape;4583;p48">
            <a:extLst>
              <a:ext uri="{FF2B5EF4-FFF2-40B4-BE49-F238E27FC236}">
                <a16:creationId xmlns:a16="http://schemas.microsoft.com/office/drawing/2014/main" xmlns="" id="{9745E526-F086-1312-FA3A-6776E7BF91A0}"/>
              </a:ext>
            </a:extLst>
          </p:cNvPr>
          <p:cNvGrpSpPr/>
          <p:nvPr/>
        </p:nvGrpSpPr>
        <p:grpSpPr>
          <a:xfrm>
            <a:off x="2152794" y="1612556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19" name="Google Shape;4584;p48">
              <a:extLst>
                <a:ext uri="{FF2B5EF4-FFF2-40B4-BE49-F238E27FC236}">
                  <a16:creationId xmlns:a16="http://schemas.microsoft.com/office/drawing/2014/main" xmlns="" id="{6BC47231-F7E1-F56A-3502-864BC2E8AEC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" name="Google Shape;4585;p48">
              <a:extLst>
                <a:ext uri="{FF2B5EF4-FFF2-40B4-BE49-F238E27FC236}">
                  <a16:creationId xmlns:a16="http://schemas.microsoft.com/office/drawing/2014/main" xmlns="" id="{8D27D143-D6D1-967E-3D80-5AA612BF9A4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3" name="Google Shape;4583;p48">
            <a:extLst>
              <a:ext uri="{FF2B5EF4-FFF2-40B4-BE49-F238E27FC236}">
                <a16:creationId xmlns:a16="http://schemas.microsoft.com/office/drawing/2014/main" xmlns="" id="{DAC94A2A-A760-DB22-6585-2A1EBC2F7B25}"/>
              </a:ext>
            </a:extLst>
          </p:cNvPr>
          <p:cNvGrpSpPr/>
          <p:nvPr/>
        </p:nvGrpSpPr>
        <p:grpSpPr>
          <a:xfrm>
            <a:off x="1279752" y="706206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34" name="Google Shape;4584;p48">
              <a:extLst>
                <a:ext uri="{FF2B5EF4-FFF2-40B4-BE49-F238E27FC236}">
                  <a16:creationId xmlns:a16="http://schemas.microsoft.com/office/drawing/2014/main" xmlns="" id="{4A7E2F63-B85E-749F-809E-A09C0AC6BA8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4585;p48">
              <a:extLst>
                <a:ext uri="{FF2B5EF4-FFF2-40B4-BE49-F238E27FC236}">
                  <a16:creationId xmlns:a16="http://schemas.microsoft.com/office/drawing/2014/main" xmlns="" id="{308FA330-18C5-9851-6E2A-5A1F95AEA42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6" name="Google Shape;4583;p48">
            <a:extLst>
              <a:ext uri="{FF2B5EF4-FFF2-40B4-BE49-F238E27FC236}">
                <a16:creationId xmlns:a16="http://schemas.microsoft.com/office/drawing/2014/main" xmlns="" id="{9D2A04AC-2254-4F6B-A529-BE2F56AF46E6}"/>
              </a:ext>
            </a:extLst>
          </p:cNvPr>
          <p:cNvGrpSpPr/>
          <p:nvPr/>
        </p:nvGrpSpPr>
        <p:grpSpPr>
          <a:xfrm>
            <a:off x="2152910" y="706206"/>
            <a:ext cx="511921" cy="771897"/>
            <a:chOff x="4584850" y="4399275"/>
            <a:chExt cx="225875" cy="481825"/>
          </a:xfrm>
        </p:grpSpPr>
        <p:sp>
          <p:nvSpPr>
            <p:cNvPr id="37" name="Google Shape;4584;p48">
              <a:extLst>
                <a:ext uri="{FF2B5EF4-FFF2-40B4-BE49-F238E27FC236}">
                  <a16:creationId xmlns:a16="http://schemas.microsoft.com/office/drawing/2014/main" xmlns="" id="{64290875-26BA-6A76-2023-7281AE9C925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" name="Google Shape;4585;p48">
              <a:extLst>
                <a:ext uri="{FF2B5EF4-FFF2-40B4-BE49-F238E27FC236}">
                  <a16:creationId xmlns:a16="http://schemas.microsoft.com/office/drawing/2014/main" xmlns="" id="{545D8991-A46F-1E7C-97ED-0253D7CA8F7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9" name="Google Shape;4583;p48">
            <a:extLst>
              <a:ext uri="{FF2B5EF4-FFF2-40B4-BE49-F238E27FC236}">
                <a16:creationId xmlns:a16="http://schemas.microsoft.com/office/drawing/2014/main" xmlns="" id="{DD571B23-A694-4D06-A8DF-310DF6B669A1}"/>
              </a:ext>
            </a:extLst>
          </p:cNvPr>
          <p:cNvGrpSpPr/>
          <p:nvPr/>
        </p:nvGrpSpPr>
        <p:grpSpPr>
          <a:xfrm>
            <a:off x="1279636" y="1555247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40" name="Google Shape;4584;p48">
              <a:extLst>
                <a:ext uri="{FF2B5EF4-FFF2-40B4-BE49-F238E27FC236}">
                  <a16:creationId xmlns:a16="http://schemas.microsoft.com/office/drawing/2014/main" xmlns="" id="{E5E0EA5E-EA89-5E02-4947-EA9EDB172EFF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4585;p48">
              <a:extLst>
                <a:ext uri="{FF2B5EF4-FFF2-40B4-BE49-F238E27FC236}">
                  <a16:creationId xmlns:a16="http://schemas.microsoft.com/office/drawing/2014/main" xmlns="" id="{FA961671-EA23-B12C-A6C1-95D50160960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" name="Google Shape;247;p36">
            <a:extLst>
              <a:ext uri="{FF2B5EF4-FFF2-40B4-BE49-F238E27FC236}">
                <a16:creationId xmlns:a16="http://schemas.microsoft.com/office/drawing/2014/main" xmlns="" id="{AD032FB3-96D8-7868-964D-2A356B3DDF58}"/>
              </a:ext>
            </a:extLst>
          </p:cNvPr>
          <p:cNvSpPr/>
          <p:nvPr/>
        </p:nvSpPr>
        <p:spPr>
          <a:xfrm rot="11837438">
            <a:off x="5769077" y="384518"/>
            <a:ext cx="1327513" cy="1098724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43" name="Google Shape;4583;p48">
            <a:extLst>
              <a:ext uri="{FF2B5EF4-FFF2-40B4-BE49-F238E27FC236}">
                <a16:creationId xmlns:a16="http://schemas.microsoft.com/office/drawing/2014/main" xmlns="" id="{66DE59E9-0F5A-E4D2-D8BD-9D75BB2C7EC8}"/>
              </a:ext>
            </a:extLst>
          </p:cNvPr>
          <p:cNvGrpSpPr/>
          <p:nvPr/>
        </p:nvGrpSpPr>
        <p:grpSpPr>
          <a:xfrm>
            <a:off x="6508949" y="1054266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44" name="Google Shape;4584;p48">
              <a:extLst>
                <a:ext uri="{FF2B5EF4-FFF2-40B4-BE49-F238E27FC236}">
                  <a16:creationId xmlns:a16="http://schemas.microsoft.com/office/drawing/2014/main" xmlns="" id="{17F06D2F-4DF8-6C27-DC6D-C7F2CBB4D31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4585;p48">
              <a:extLst>
                <a:ext uri="{FF2B5EF4-FFF2-40B4-BE49-F238E27FC236}">
                  <a16:creationId xmlns:a16="http://schemas.microsoft.com/office/drawing/2014/main" xmlns="" id="{E6A168A2-A2CD-72B3-C859-814C55816A5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6" name="Google Shape;4583;p48">
            <a:extLst>
              <a:ext uri="{FF2B5EF4-FFF2-40B4-BE49-F238E27FC236}">
                <a16:creationId xmlns:a16="http://schemas.microsoft.com/office/drawing/2014/main" xmlns="" id="{C9244B1D-B334-F671-4E60-B4F9BCB0C763}"/>
              </a:ext>
            </a:extLst>
          </p:cNvPr>
          <p:cNvGrpSpPr/>
          <p:nvPr/>
        </p:nvGrpSpPr>
        <p:grpSpPr>
          <a:xfrm>
            <a:off x="5635907" y="161983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47" name="Google Shape;4584;p48">
              <a:extLst>
                <a:ext uri="{FF2B5EF4-FFF2-40B4-BE49-F238E27FC236}">
                  <a16:creationId xmlns:a16="http://schemas.microsoft.com/office/drawing/2014/main" xmlns="" id="{2E4F3FA8-E890-4655-EFF3-1C1BB15499A1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4585;p48">
              <a:extLst>
                <a:ext uri="{FF2B5EF4-FFF2-40B4-BE49-F238E27FC236}">
                  <a16:creationId xmlns:a16="http://schemas.microsoft.com/office/drawing/2014/main" xmlns="" id="{15FD53A7-9E02-C14F-0B83-860CB27FD07A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4583;p48">
            <a:extLst>
              <a:ext uri="{FF2B5EF4-FFF2-40B4-BE49-F238E27FC236}">
                <a16:creationId xmlns:a16="http://schemas.microsoft.com/office/drawing/2014/main" xmlns="" id="{B6C697FC-D393-3490-6358-A2A761066767}"/>
              </a:ext>
            </a:extLst>
          </p:cNvPr>
          <p:cNvGrpSpPr/>
          <p:nvPr/>
        </p:nvGrpSpPr>
        <p:grpSpPr>
          <a:xfrm>
            <a:off x="6509065" y="161983"/>
            <a:ext cx="511921" cy="771897"/>
            <a:chOff x="4584850" y="4399275"/>
            <a:chExt cx="225875" cy="481825"/>
          </a:xfrm>
        </p:grpSpPr>
        <p:sp>
          <p:nvSpPr>
            <p:cNvPr id="50" name="Google Shape;4584;p48">
              <a:extLst>
                <a:ext uri="{FF2B5EF4-FFF2-40B4-BE49-F238E27FC236}">
                  <a16:creationId xmlns:a16="http://schemas.microsoft.com/office/drawing/2014/main" xmlns="" id="{708D7DDD-4369-CCBA-0AE7-ADED205107DC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4585;p48">
              <a:extLst>
                <a:ext uri="{FF2B5EF4-FFF2-40B4-BE49-F238E27FC236}">
                  <a16:creationId xmlns:a16="http://schemas.microsoft.com/office/drawing/2014/main" xmlns="" id="{7EB5FDDF-067A-FDAF-891F-908B63FBEE46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" name="Google Shape;4583;p48">
            <a:extLst>
              <a:ext uri="{FF2B5EF4-FFF2-40B4-BE49-F238E27FC236}">
                <a16:creationId xmlns:a16="http://schemas.microsoft.com/office/drawing/2014/main" xmlns="" id="{906C8AFC-9CA9-13C2-60A7-6DFCF1473548}"/>
              </a:ext>
            </a:extLst>
          </p:cNvPr>
          <p:cNvGrpSpPr/>
          <p:nvPr/>
        </p:nvGrpSpPr>
        <p:grpSpPr>
          <a:xfrm>
            <a:off x="5635791" y="996957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53" name="Google Shape;4584;p48">
              <a:extLst>
                <a:ext uri="{FF2B5EF4-FFF2-40B4-BE49-F238E27FC236}">
                  <a16:creationId xmlns:a16="http://schemas.microsoft.com/office/drawing/2014/main" xmlns="" id="{79F254E8-75BC-A56D-E71F-F65FD6D7874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4585;p48">
              <a:extLst>
                <a:ext uri="{FF2B5EF4-FFF2-40B4-BE49-F238E27FC236}">
                  <a16:creationId xmlns:a16="http://schemas.microsoft.com/office/drawing/2014/main" xmlns="" id="{A428D084-7EB4-81FB-F700-3A8E3370496E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5" name="Google Shape;247;p36">
            <a:extLst>
              <a:ext uri="{FF2B5EF4-FFF2-40B4-BE49-F238E27FC236}">
                <a16:creationId xmlns:a16="http://schemas.microsoft.com/office/drawing/2014/main" xmlns="" id="{B940FA3E-C8C7-3216-5F2D-737D0FC93FE5}"/>
              </a:ext>
            </a:extLst>
          </p:cNvPr>
          <p:cNvSpPr/>
          <p:nvPr/>
        </p:nvSpPr>
        <p:spPr>
          <a:xfrm rot="11837438">
            <a:off x="6619047" y="3423715"/>
            <a:ext cx="1518201" cy="1235390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56" name="Google Shape;4583;p48">
            <a:extLst>
              <a:ext uri="{FF2B5EF4-FFF2-40B4-BE49-F238E27FC236}">
                <a16:creationId xmlns:a16="http://schemas.microsoft.com/office/drawing/2014/main" xmlns="" id="{B4550399-3305-6CC8-21AB-B32D296D5935}"/>
              </a:ext>
            </a:extLst>
          </p:cNvPr>
          <p:cNvGrpSpPr/>
          <p:nvPr/>
        </p:nvGrpSpPr>
        <p:grpSpPr>
          <a:xfrm>
            <a:off x="6706816" y="3256388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57" name="Google Shape;4584;p48">
              <a:extLst>
                <a:ext uri="{FF2B5EF4-FFF2-40B4-BE49-F238E27FC236}">
                  <a16:creationId xmlns:a16="http://schemas.microsoft.com/office/drawing/2014/main" xmlns="" id="{3EE1A9D9-79E6-71D5-5665-88F88A8AF2B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" name="Google Shape;4585;p48">
              <a:extLst>
                <a:ext uri="{FF2B5EF4-FFF2-40B4-BE49-F238E27FC236}">
                  <a16:creationId xmlns:a16="http://schemas.microsoft.com/office/drawing/2014/main" xmlns="" id="{DF64AEE0-9AA0-3EA6-AC68-B73C5F164598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9" name="Google Shape;4583;p48">
            <a:extLst>
              <a:ext uri="{FF2B5EF4-FFF2-40B4-BE49-F238E27FC236}">
                <a16:creationId xmlns:a16="http://schemas.microsoft.com/office/drawing/2014/main" xmlns="" id="{32B75754-3EA9-A1CA-5745-2603324F2A6F}"/>
              </a:ext>
            </a:extLst>
          </p:cNvPr>
          <p:cNvGrpSpPr/>
          <p:nvPr/>
        </p:nvGrpSpPr>
        <p:grpSpPr>
          <a:xfrm>
            <a:off x="7489605" y="4078400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60" name="Google Shape;4584;p48">
              <a:extLst>
                <a:ext uri="{FF2B5EF4-FFF2-40B4-BE49-F238E27FC236}">
                  <a16:creationId xmlns:a16="http://schemas.microsoft.com/office/drawing/2014/main" xmlns="" id="{B5813302-6BF9-33BF-9396-5D0AB2B56D3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4585;p48">
              <a:extLst>
                <a:ext uri="{FF2B5EF4-FFF2-40B4-BE49-F238E27FC236}">
                  <a16:creationId xmlns:a16="http://schemas.microsoft.com/office/drawing/2014/main" xmlns="" id="{0608F6AD-32B3-E486-6F21-5FE99F1F1845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2" name="Google Shape;4583;p48">
            <a:extLst>
              <a:ext uri="{FF2B5EF4-FFF2-40B4-BE49-F238E27FC236}">
                <a16:creationId xmlns:a16="http://schemas.microsoft.com/office/drawing/2014/main" xmlns="" id="{E15E0FAB-8431-C5A7-E178-A2E695EA435E}"/>
              </a:ext>
            </a:extLst>
          </p:cNvPr>
          <p:cNvGrpSpPr/>
          <p:nvPr/>
        </p:nvGrpSpPr>
        <p:grpSpPr>
          <a:xfrm>
            <a:off x="7492755" y="3264005"/>
            <a:ext cx="511921" cy="771897"/>
            <a:chOff x="4584850" y="4399275"/>
            <a:chExt cx="225875" cy="481825"/>
          </a:xfrm>
        </p:grpSpPr>
        <p:sp>
          <p:nvSpPr>
            <p:cNvPr id="63" name="Google Shape;4584;p48">
              <a:extLst>
                <a:ext uri="{FF2B5EF4-FFF2-40B4-BE49-F238E27FC236}">
                  <a16:creationId xmlns:a16="http://schemas.microsoft.com/office/drawing/2014/main" xmlns="" id="{91E5E5C1-0D5E-A442-E95B-39A3D93018E4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4" name="Google Shape;4585;p48">
              <a:extLst>
                <a:ext uri="{FF2B5EF4-FFF2-40B4-BE49-F238E27FC236}">
                  <a16:creationId xmlns:a16="http://schemas.microsoft.com/office/drawing/2014/main" xmlns="" id="{95E69B6F-7244-CF0D-92FC-AE5FA08AFF3E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5" name="Google Shape;4583;p48">
            <a:extLst>
              <a:ext uri="{FF2B5EF4-FFF2-40B4-BE49-F238E27FC236}">
                <a16:creationId xmlns:a16="http://schemas.microsoft.com/office/drawing/2014/main" xmlns="" id="{AE474976-065B-AA95-3B80-383E81B4A345}"/>
              </a:ext>
            </a:extLst>
          </p:cNvPr>
          <p:cNvGrpSpPr/>
          <p:nvPr/>
        </p:nvGrpSpPr>
        <p:grpSpPr>
          <a:xfrm>
            <a:off x="6717955" y="4084914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66" name="Google Shape;4584;p48">
              <a:extLst>
                <a:ext uri="{FF2B5EF4-FFF2-40B4-BE49-F238E27FC236}">
                  <a16:creationId xmlns:a16="http://schemas.microsoft.com/office/drawing/2014/main" xmlns="" id="{9B407F13-42B9-E516-8197-C8739F31EF6D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" name="Google Shape;4585;p48">
              <a:extLst>
                <a:ext uri="{FF2B5EF4-FFF2-40B4-BE49-F238E27FC236}">
                  <a16:creationId xmlns:a16="http://schemas.microsoft.com/office/drawing/2014/main" xmlns="" id="{E8F5FA52-9D18-CF45-913A-7D0F19CFDB3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8C32E294-6D33-4ECC-DF52-C10F41FC995C}"/>
              </a:ext>
            </a:extLst>
          </p:cNvPr>
          <p:cNvSpPr/>
          <p:nvPr/>
        </p:nvSpPr>
        <p:spPr>
          <a:xfrm rot="4441350">
            <a:off x="6527951" y="3544016"/>
            <a:ext cx="2974201" cy="510879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52;p27">
            <a:extLst>
              <a:ext uri="{FF2B5EF4-FFF2-40B4-BE49-F238E27FC236}">
                <a16:creationId xmlns:a16="http://schemas.microsoft.com/office/drawing/2014/main" xmlns="" id="{73B8DBB9-1EFA-5CF8-C444-AF902C8F1880}"/>
              </a:ext>
            </a:extLst>
          </p:cNvPr>
          <p:cNvSpPr/>
          <p:nvPr/>
        </p:nvSpPr>
        <p:spPr>
          <a:xfrm rot="7379909">
            <a:off x="-2959592" y="-3464960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71;p14">
            <a:extLst>
              <a:ext uri="{FF2B5EF4-FFF2-40B4-BE49-F238E27FC236}">
                <a16:creationId xmlns:a16="http://schemas.microsoft.com/office/drawing/2014/main" xmlns="" id="{45E460AA-3B68-0C15-E2F6-C94BA25DCDE2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30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09885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7;p36">
            <a:extLst>
              <a:ext uri="{FF2B5EF4-FFF2-40B4-BE49-F238E27FC236}">
                <a16:creationId xmlns:a16="http://schemas.microsoft.com/office/drawing/2014/main" xmlns="" id="{BDC11F8E-C713-CB37-07C5-9C1B09F70DA4}"/>
              </a:ext>
            </a:extLst>
          </p:cNvPr>
          <p:cNvSpPr/>
          <p:nvPr/>
        </p:nvSpPr>
        <p:spPr>
          <a:xfrm rot="11837438">
            <a:off x="690171" y="3508348"/>
            <a:ext cx="1559683" cy="1218844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3" name="Google Shape;247;p36">
            <a:extLst>
              <a:ext uri="{FF2B5EF4-FFF2-40B4-BE49-F238E27FC236}">
                <a16:creationId xmlns:a16="http://schemas.microsoft.com/office/drawing/2014/main" xmlns="" id="{5A784118-F63B-E5CA-32DE-D1BF9F201A5A}"/>
              </a:ext>
            </a:extLst>
          </p:cNvPr>
          <p:cNvSpPr/>
          <p:nvPr/>
        </p:nvSpPr>
        <p:spPr>
          <a:xfrm rot="11837438">
            <a:off x="3723661" y="2363244"/>
            <a:ext cx="1487544" cy="1115342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DE4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1" name="Google Shape;4583;p48">
            <a:extLst>
              <a:ext uri="{FF2B5EF4-FFF2-40B4-BE49-F238E27FC236}">
                <a16:creationId xmlns:a16="http://schemas.microsoft.com/office/drawing/2014/main" xmlns="" id="{29F3A406-F300-716E-2F40-D1351C3AD16D}"/>
              </a:ext>
            </a:extLst>
          </p:cNvPr>
          <p:cNvGrpSpPr/>
          <p:nvPr/>
        </p:nvGrpSpPr>
        <p:grpSpPr>
          <a:xfrm>
            <a:off x="3568735" y="3090133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22" name="Google Shape;4584;p48">
              <a:extLst>
                <a:ext uri="{FF2B5EF4-FFF2-40B4-BE49-F238E27FC236}">
                  <a16:creationId xmlns:a16="http://schemas.microsoft.com/office/drawing/2014/main" xmlns="" id="{6452E0C0-4A42-9C71-F6C8-09C08C1D9BA5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4585;p48">
              <a:extLst>
                <a:ext uri="{FF2B5EF4-FFF2-40B4-BE49-F238E27FC236}">
                  <a16:creationId xmlns:a16="http://schemas.microsoft.com/office/drawing/2014/main" xmlns="" id="{3F8FFA11-7A4C-C86C-3140-A272B7702F3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4" name="Google Shape;4583;p48">
            <a:extLst>
              <a:ext uri="{FF2B5EF4-FFF2-40B4-BE49-F238E27FC236}">
                <a16:creationId xmlns:a16="http://schemas.microsoft.com/office/drawing/2014/main" xmlns="" id="{0A699F31-9309-0FA2-2A78-1FC06BBEFBC7}"/>
              </a:ext>
            </a:extLst>
          </p:cNvPr>
          <p:cNvGrpSpPr/>
          <p:nvPr/>
        </p:nvGrpSpPr>
        <p:grpSpPr>
          <a:xfrm>
            <a:off x="570478" y="3345873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25" name="Google Shape;4584;p48">
              <a:extLst>
                <a:ext uri="{FF2B5EF4-FFF2-40B4-BE49-F238E27FC236}">
                  <a16:creationId xmlns:a16="http://schemas.microsoft.com/office/drawing/2014/main" xmlns="" id="{95FF8162-E284-C5FA-1F13-CC7283B3401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4585;p48">
              <a:extLst>
                <a:ext uri="{FF2B5EF4-FFF2-40B4-BE49-F238E27FC236}">
                  <a16:creationId xmlns:a16="http://schemas.microsoft.com/office/drawing/2014/main" xmlns="" id="{D4FB2126-E8CB-E5DD-AAE2-09D452371ED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7" name="Google Shape;4583;p48">
            <a:extLst>
              <a:ext uri="{FF2B5EF4-FFF2-40B4-BE49-F238E27FC236}">
                <a16:creationId xmlns:a16="http://schemas.microsoft.com/office/drawing/2014/main" xmlns="" id="{421B171B-2752-BDA0-C907-A755D5D848E8}"/>
              </a:ext>
            </a:extLst>
          </p:cNvPr>
          <p:cNvGrpSpPr/>
          <p:nvPr/>
        </p:nvGrpSpPr>
        <p:grpSpPr>
          <a:xfrm>
            <a:off x="1566408" y="3408216"/>
            <a:ext cx="511921" cy="771897"/>
            <a:chOff x="4584850" y="4399275"/>
            <a:chExt cx="225875" cy="481825"/>
          </a:xfrm>
        </p:grpSpPr>
        <p:sp>
          <p:nvSpPr>
            <p:cNvPr id="28" name="Google Shape;4584;p48">
              <a:extLst>
                <a:ext uri="{FF2B5EF4-FFF2-40B4-BE49-F238E27FC236}">
                  <a16:creationId xmlns:a16="http://schemas.microsoft.com/office/drawing/2014/main" xmlns="" id="{8BE6065D-B0CB-EB6E-1CD2-BDBF3181A15F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" name="Google Shape;4585;p48">
              <a:extLst>
                <a:ext uri="{FF2B5EF4-FFF2-40B4-BE49-F238E27FC236}">
                  <a16:creationId xmlns:a16="http://schemas.microsoft.com/office/drawing/2014/main" xmlns="" id="{23E3FDA3-5BE4-90BF-84F2-F46097FBDDC9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" name="Google Shape;4583;p48">
            <a:extLst>
              <a:ext uri="{FF2B5EF4-FFF2-40B4-BE49-F238E27FC236}">
                <a16:creationId xmlns:a16="http://schemas.microsoft.com/office/drawing/2014/main" xmlns="" id="{846A0395-73EB-E611-7B0C-071E1CC7EB0D}"/>
              </a:ext>
            </a:extLst>
          </p:cNvPr>
          <p:cNvGrpSpPr/>
          <p:nvPr/>
        </p:nvGrpSpPr>
        <p:grpSpPr>
          <a:xfrm>
            <a:off x="570362" y="4232645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31" name="Google Shape;4584;p48">
              <a:extLst>
                <a:ext uri="{FF2B5EF4-FFF2-40B4-BE49-F238E27FC236}">
                  <a16:creationId xmlns:a16="http://schemas.microsoft.com/office/drawing/2014/main" xmlns="" id="{335B9323-9FE3-B7D3-C9E0-6A0A84809B88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4585;p48">
              <a:extLst>
                <a:ext uri="{FF2B5EF4-FFF2-40B4-BE49-F238E27FC236}">
                  <a16:creationId xmlns:a16="http://schemas.microsoft.com/office/drawing/2014/main" xmlns="" id="{25B2D2ED-0B20-C030-2F22-00E5C39FA737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" name="Google Shape;247;p36">
            <a:extLst>
              <a:ext uri="{FF2B5EF4-FFF2-40B4-BE49-F238E27FC236}">
                <a16:creationId xmlns:a16="http://schemas.microsoft.com/office/drawing/2014/main" xmlns="" id="{1A7086FF-51AB-A89E-72B0-43F39F2D0FDD}"/>
              </a:ext>
            </a:extLst>
          </p:cNvPr>
          <p:cNvSpPr/>
          <p:nvPr/>
        </p:nvSpPr>
        <p:spPr>
          <a:xfrm rot="11837438">
            <a:off x="1246348" y="845711"/>
            <a:ext cx="1663731" cy="1292841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18" name="Google Shape;4583;p48">
            <a:extLst>
              <a:ext uri="{FF2B5EF4-FFF2-40B4-BE49-F238E27FC236}">
                <a16:creationId xmlns:a16="http://schemas.microsoft.com/office/drawing/2014/main" xmlns="" id="{9745E526-F086-1312-FA3A-6776E7BF91A0}"/>
              </a:ext>
            </a:extLst>
          </p:cNvPr>
          <p:cNvGrpSpPr/>
          <p:nvPr/>
        </p:nvGrpSpPr>
        <p:grpSpPr>
          <a:xfrm>
            <a:off x="3568821" y="2031650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19" name="Google Shape;4584;p48">
              <a:extLst>
                <a:ext uri="{FF2B5EF4-FFF2-40B4-BE49-F238E27FC236}">
                  <a16:creationId xmlns:a16="http://schemas.microsoft.com/office/drawing/2014/main" xmlns="" id="{6BC47231-F7E1-F56A-3502-864BC2E8AEC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" name="Google Shape;4585;p48">
              <a:extLst>
                <a:ext uri="{FF2B5EF4-FFF2-40B4-BE49-F238E27FC236}">
                  <a16:creationId xmlns:a16="http://schemas.microsoft.com/office/drawing/2014/main" xmlns="" id="{8D27D143-D6D1-967E-3D80-5AA612BF9A4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3" name="Google Shape;4583;p48">
            <a:extLst>
              <a:ext uri="{FF2B5EF4-FFF2-40B4-BE49-F238E27FC236}">
                <a16:creationId xmlns:a16="http://schemas.microsoft.com/office/drawing/2014/main" xmlns="" id="{DAC94A2A-A760-DB22-6585-2A1EBC2F7B25}"/>
              </a:ext>
            </a:extLst>
          </p:cNvPr>
          <p:cNvGrpSpPr/>
          <p:nvPr/>
        </p:nvGrpSpPr>
        <p:grpSpPr>
          <a:xfrm>
            <a:off x="1279752" y="706206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34" name="Google Shape;4584;p48">
              <a:extLst>
                <a:ext uri="{FF2B5EF4-FFF2-40B4-BE49-F238E27FC236}">
                  <a16:creationId xmlns:a16="http://schemas.microsoft.com/office/drawing/2014/main" xmlns="" id="{4A7E2F63-B85E-749F-809E-A09C0AC6BA8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4585;p48">
              <a:extLst>
                <a:ext uri="{FF2B5EF4-FFF2-40B4-BE49-F238E27FC236}">
                  <a16:creationId xmlns:a16="http://schemas.microsoft.com/office/drawing/2014/main" xmlns="" id="{308FA330-18C5-9851-6E2A-5A1F95AEA42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6" name="Google Shape;4583;p48">
            <a:extLst>
              <a:ext uri="{FF2B5EF4-FFF2-40B4-BE49-F238E27FC236}">
                <a16:creationId xmlns:a16="http://schemas.microsoft.com/office/drawing/2014/main" xmlns="" id="{9D2A04AC-2254-4F6B-A529-BE2F56AF46E6}"/>
              </a:ext>
            </a:extLst>
          </p:cNvPr>
          <p:cNvGrpSpPr/>
          <p:nvPr/>
        </p:nvGrpSpPr>
        <p:grpSpPr>
          <a:xfrm>
            <a:off x="2152910" y="706206"/>
            <a:ext cx="511921" cy="771897"/>
            <a:chOff x="4584850" y="4399275"/>
            <a:chExt cx="225875" cy="481825"/>
          </a:xfrm>
        </p:grpSpPr>
        <p:sp>
          <p:nvSpPr>
            <p:cNvPr id="37" name="Google Shape;4584;p48">
              <a:extLst>
                <a:ext uri="{FF2B5EF4-FFF2-40B4-BE49-F238E27FC236}">
                  <a16:creationId xmlns:a16="http://schemas.microsoft.com/office/drawing/2014/main" xmlns="" id="{64290875-26BA-6A76-2023-7281AE9C925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" name="Google Shape;4585;p48">
              <a:extLst>
                <a:ext uri="{FF2B5EF4-FFF2-40B4-BE49-F238E27FC236}">
                  <a16:creationId xmlns:a16="http://schemas.microsoft.com/office/drawing/2014/main" xmlns="" id="{545D8991-A46F-1E7C-97ED-0253D7CA8F7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9" name="Google Shape;4583;p48">
            <a:extLst>
              <a:ext uri="{FF2B5EF4-FFF2-40B4-BE49-F238E27FC236}">
                <a16:creationId xmlns:a16="http://schemas.microsoft.com/office/drawing/2014/main" xmlns="" id="{DD571B23-A694-4D06-A8DF-310DF6B669A1}"/>
              </a:ext>
            </a:extLst>
          </p:cNvPr>
          <p:cNvGrpSpPr/>
          <p:nvPr/>
        </p:nvGrpSpPr>
        <p:grpSpPr>
          <a:xfrm>
            <a:off x="1279636" y="1555247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40" name="Google Shape;4584;p48">
              <a:extLst>
                <a:ext uri="{FF2B5EF4-FFF2-40B4-BE49-F238E27FC236}">
                  <a16:creationId xmlns:a16="http://schemas.microsoft.com/office/drawing/2014/main" xmlns="" id="{E5E0EA5E-EA89-5E02-4947-EA9EDB172EFF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4585;p48">
              <a:extLst>
                <a:ext uri="{FF2B5EF4-FFF2-40B4-BE49-F238E27FC236}">
                  <a16:creationId xmlns:a16="http://schemas.microsoft.com/office/drawing/2014/main" xmlns="" id="{FA961671-EA23-B12C-A6C1-95D50160960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" name="Google Shape;247;p36">
            <a:extLst>
              <a:ext uri="{FF2B5EF4-FFF2-40B4-BE49-F238E27FC236}">
                <a16:creationId xmlns:a16="http://schemas.microsoft.com/office/drawing/2014/main" xmlns="" id="{AD032FB3-96D8-7868-964D-2A356B3DDF58}"/>
              </a:ext>
            </a:extLst>
          </p:cNvPr>
          <p:cNvSpPr/>
          <p:nvPr/>
        </p:nvSpPr>
        <p:spPr>
          <a:xfrm rot="11837438">
            <a:off x="5769077" y="384518"/>
            <a:ext cx="1327513" cy="1098724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43" name="Google Shape;4583;p48">
            <a:extLst>
              <a:ext uri="{FF2B5EF4-FFF2-40B4-BE49-F238E27FC236}">
                <a16:creationId xmlns:a16="http://schemas.microsoft.com/office/drawing/2014/main" xmlns="" id="{66DE59E9-0F5A-E4D2-D8BD-9D75BB2C7EC8}"/>
              </a:ext>
            </a:extLst>
          </p:cNvPr>
          <p:cNvGrpSpPr/>
          <p:nvPr/>
        </p:nvGrpSpPr>
        <p:grpSpPr>
          <a:xfrm>
            <a:off x="4617668" y="2031650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44" name="Google Shape;4584;p48">
              <a:extLst>
                <a:ext uri="{FF2B5EF4-FFF2-40B4-BE49-F238E27FC236}">
                  <a16:creationId xmlns:a16="http://schemas.microsoft.com/office/drawing/2014/main" xmlns="" id="{17F06D2F-4DF8-6C27-DC6D-C7F2CBB4D31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4585;p48">
              <a:extLst>
                <a:ext uri="{FF2B5EF4-FFF2-40B4-BE49-F238E27FC236}">
                  <a16:creationId xmlns:a16="http://schemas.microsoft.com/office/drawing/2014/main" xmlns="" id="{E6A168A2-A2CD-72B3-C859-814C55816A5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6" name="Google Shape;4583;p48">
            <a:extLst>
              <a:ext uri="{FF2B5EF4-FFF2-40B4-BE49-F238E27FC236}">
                <a16:creationId xmlns:a16="http://schemas.microsoft.com/office/drawing/2014/main" xmlns="" id="{C9244B1D-B334-F671-4E60-B4F9BCB0C763}"/>
              </a:ext>
            </a:extLst>
          </p:cNvPr>
          <p:cNvGrpSpPr/>
          <p:nvPr/>
        </p:nvGrpSpPr>
        <p:grpSpPr>
          <a:xfrm>
            <a:off x="5635907" y="161983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47" name="Google Shape;4584;p48">
              <a:extLst>
                <a:ext uri="{FF2B5EF4-FFF2-40B4-BE49-F238E27FC236}">
                  <a16:creationId xmlns:a16="http://schemas.microsoft.com/office/drawing/2014/main" xmlns="" id="{2E4F3FA8-E890-4655-EFF3-1C1BB15499A1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4585;p48">
              <a:extLst>
                <a:ext uri="{FF2B5EF4-FFF2-40B4-BE49-F238E27FC236}">
                  <a16:creationId xmlns:a16="http://schemas.microsoft.com/office/drawing/2014/main" xmlns="" id="{15FD53A7-9E02-C14F-0B83-860CB27FD07A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4583;p48">
            <a:extLst>
              <a:ext uri="{FF2B5EF4-FFF2-40B4-BE49-F238E27FC236}">
                <a16:creationId xmlns:a16="http://schemas.microsoft.com/office/drawing/2014/main" xmlns="" id="{B6C697FC-D393-3490-6358-A2A761066767}"/>
              </a:ext>
            </a:extLst>
          </p:cNvPr>
          <p:cNvGrpSpPr/>
          <p:nvPr/>
        </p:nvGrpSpPr>
        <p:grpSpPr>
          <a:xfrm>
            <a:off x="6509065" y="161983"/>
            <a:ext cx="511921" cy="771897"/>
            <a:chOff x="4584850" y="4399275"/>
            <a:chExt cx="225875" cy="481825"/>
          </a:xfrm>
        </p:grpSpPr>
        <p:sp>
          <p:nvSpPr>
            <p:cNvPr id="50" name="Google Shape;4584;p48">
              <a:extLst>
                <a:ext uri="{FF2B5EF4-FFF2-40B4-BE49-F238E27FC236}">
                  <a16:creationId xmlns:a16="http://schemas.microsoft.com/office/drawing/2014/main" xmlns="" id="{708D7DDD-4369-CCBA-0AE7-ADED205107DC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4585;p48">
              <a:extLst>
                <a:ext uri="{FF2B5EF4-FFF2-40B4-BE49-F238E27FC236}">
                  <a16:creationId xmlns:a16="http://schemas.microsoft.com/office/drawing/2014/main" xmlns="" id="{7EB5FDDF-067A-FDAF-891F-908B63FBEE46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" name="Google Shape;4583;p48">
            <a:extLst>
              <a:ext uri="{FF2B5EF4-FFF2-40B4-BE49-F238E27FC236}">
                <a16:creationId xmlns:a16="http://schemas.microsoft.com/office/drawing/2014/main" xmlns="" id="{906C8AFC-9CA9-13C2-60A7-6DFCF1473548}"/>
              </a:ext>
            </a:extLst>
          </p:cNvPr>
          <p:cNvGrpSpPr/>
          <p:nvPr/>
        </p:nvGrpSpPr>
        <p:grpSpPr>
          <a:xfrm>
            <a:off x="5635791" y="996957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53" name="Google Shape;4584;p48">
              <a:extLst>
                <a:ext uri="{FF2B5EF4-FFF2-40B4-BE49-F238E27FC236}">
                  <a16:creationId xmlns:a16="http://schemas.microsoft.com/office/drawing/2014/main" xmlns="" id="{79F254E8-75BC-A56D-E71F-F65FD6D7874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4585;p48">
              <a:extLst>
                <a:ext uri="{FF2B5EF4-FFF2-40B4-BE49-F238E27FC236}">
                  <a16:creationId xmlns:a16="http://schemas.microsoft.com/office/drawing/2014/main" xmlns="" id="{A428D084-7EB4-81FB-F700-3A8E3370496E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5" name="Google Shape;247;p36">
            <a:extLst>
              <a:ext uri="{FF2B5EF4-FFF2-40B4-BE49-F238E27FC236}">
                <a16:creationId xmlns:a16="http://schemas.microsoft.com/office/drawing/2014/main" xmlns="" id="{B940FA3E-C8C7-3216-5F2D-737D0FC93FE5}"/>
              </a:ext>
            </a:extLst>
          </p:cNvPr>
          <p:cNvSpPr/>
          <p:nvPr/>
        </p:nvSpPr>
        <p:spPr>
          <a:xfrm rot="11837438">
            <a:off x="6619047" y="3423715"/>
            <a:ext cx="1518201" cy="1235390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56" name="Google Shape;4583;p48">
            <a:extLst>
              <a:ext uri="{FF2B5EF4-FFF2-40B4-BE49-F238E27FC236}">
                <a16:creationId xmlns:a16="http://schemas.microsoft.com/office/drawing/2014/main" xmlns="" id="{B4550399-3305-6CC8-21AB-B32D296D5935}"/>
              </a:ext>
            </a:extLst>
          </p:cNvPr>
          <p:cNvGrpSpPr/>
          <p:nvPr/>
        </p:nvGrpSpPr>
        <p:grpSpPr>
          <a:xfrm>
            <a:off x="4617668" y="3087216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57" name="Google Shape;4584;p48">
              <a:extLst>
                <a:ext uri="{FF2B5EF4-FFF2-40B4-BE49-F238E27FC236}">
                  <a16:creationId xmlns:a16="http://schemas.microsoft.com/office/drawing/2014/main" xmlns="" id="{3EE1A9D9-79E6-71D5-5665-88F88A8AF2B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" name="Google Shape;4585;p48">
              <a:extLst>
                <a:ext uri="{FF2B5EF4-FFF2-40B4-BE49-F238E27FC236}">
                  <a16:creationId xmlns:a16="http://schemas.microsoft.com/office/drawing/2014/main" xmlns="" id="{DF64AEE0-9AA0-3EA6-AC68-B73C5F164598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9" name="Google Shape;4583;p48">
            <a:extLst>
              <a:ext uri="{FF2B5EF4-FFF2-40B4-BE49-F238E27FC236}">
                <a16:creationId xmlns:a16="http://schemas.microsoft.com/office/drawing/2014/main" xmlns="" id="{32B75754-3EA9-A1CA-5745-2603324F2A6F}"/>
              </a:ext>
            </a:extLst>
          </p:cNvPr>
          <p:cNvGrpSpPr/>
          <p:nvPr/>
        </p:nvGrpSpPr>
        <p:grpSpPr>
          <a:xfrm>
            <a:off x="7489605" y="4078400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60" name="Google Shape;4584;p48">
              <a:extLst>
                <a:ext uri="{FF2B5EF4-FFF2-40B4-BE49-F238E27FC236}">
                  <a16:creationId xmlns:a16="http://schemas.microsoft.com/office/drawing/2014/main" xmlns="" id="{B5813302-6BF9-33BF-9396-5D0AB2B56D3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4585;p48">
              <a:extLst>
                <a:ext uri="{FF2B5EF4-FFF2-40B4-BE49-F238E27FC236}">
                  <a16:creationId xmlns:a16="http://schemas.microsoft.com/office/drawing/2014/main" xmlns="" id="{0608F6AD-32B3-E486-6F21-5FE99F1F1845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2" name="Google Shape;4583;p48">
            <a:extLst>
              <a:ext uri="{FF2B5EF4-FFF2-40B4-BE49-F238E27FC236}">
                <a16:creationId xmlns:a16="http://schemas.microsoft.com/office/drawing/2014/main" xmlns="" id="{E15E0FAB-8431-C5A7-E178-A2E695EA435E}"/>
              </a:ext>
            </a:extLst>
          </p:cNvPr>
          <p:cNvGrpSpPr/>
          <p:nvPr/>
        </p:nvGrpSpPr>
        <p:grpSpPr>
          <a:xfrm>
            <a:off x="7492755" y="3264005"/>
            <a:ext cx="511921" cy="771897"/>
            <a:chOff x="4584850" y="4399275"/>
            <a:chExt cx="225875" cy="481825"/>
          </a:xfrm>
        </p:grpSpPr>
        <p:sp>
          <p:nvSpPr>
            <p:cNvPr id="63" name="Google Shape;4584;p48">
              <a:extLst>
                <a:ext uri="{FF2B5EF4-FFF2-40B4-BE49-F238E27FC236}">
                  <a16:creationId xmlns:a16="http://schemas.microsoft.com/office/drawing/2014/main" xmlns="" id="{91E5E5C1-0D5E-A442-E95B-39A3D93018E4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4" name="Google Shape;4585;p48">
              <a:extLst>
                <a:ext uri="{FF2B5EF4-FFF2-40B4-BE49-F238E27FC236}">
                  <a16:creationId xmlns:a16="http://schemas.microsoft.com/office/drawing/2014/main" xmlns="" id="{95E69B6F-7244-CF0D-92FC-AE5FA08AFF3E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5" name="Google Shape;4583;p48">
            <a:extLst>
              <a:ext uri="{FF2B5EF4-FFF2-40B4-BE49-F238E27FC236}">
                <a16:creationId xmlns:a16="http://schemas.microsoft.com/office/drawing/2014/main" xmlns="" id="{AE474976-065B-AA95-3B80-383E81B4A345}"/>
              </a:ext>
            </a:extLst>
          </p:cNvPr>
          <p:cNvGrpSpPr/>
          <p:nvPr/>
        </p:nvGrpSpPr>
        <p:grpSpPr>
          <a:xfrm>
            <a:off x="6717955" y="4084914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66" name="Google Shape;4584;p48">
              <a:extLst>
                <a:ext uri="{FF2B5EF4-FFF2-40B4-BE49-F238E27FC236}">
                  <a16:creationId xmlns:a16="http://schemas.microsoft.com/office/drawing/2014/main" xmlns="" id="{9B407F13-42B9-E516-8197-C8739F31EF6D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" name="Google Shape;4585;p48">
              <a:extLst>
                <a:ext uri="{FF2B5EF4-FFF2-40B4-BE49-F238E27FC236}">
                  <a16:creationId xmlns:a16="http://schemas.microsoft.com/office/drawing/2014/main" xmlns="" id="{E8F5FA52-9D18-CF45-913A-7D0F19CFDB3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" name="Google Shape;152;p27">
            <a:extLst>
              <a:ext uri="{FF2B5EF4-FFF2-40B4-BE49-F238E27FC236}">
                <a16:creationId xmlns:a16="http://schemas.microsoft.com/office/drawing/2014/main" xmlns="" id="{50E11EF7-1096-5B1C-E354-EDA2E770881E}"/>
              </a:ext>
            </a:extLst>
          </p:cNvPr>
          <p:cNvSpPr/>
          <p:nvPr/>
        </p:nvSpPr>
        <p:spPr>
          <a:xfrm rot="4441350">
            <a:off x="6527951" y="3544016"/>
            <a:ext cx="2974201" cy="510879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8CB1580D-EA94-06EE-E366-32EE2BD77BD3}"/>
              </a:ext>
            </a:extLst>
          </p:cNvPr>
          <p:cNvSpPr/>
          <p:nvPr/>
        </p:nvSpPr>
        <p:spPr>
          <a:xfrm rot="7379909">
            <a:off x="-2959592" y="-3464960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71;p14">
            <a:extLst>
              <a:ext uri="{FF2B5EF4-FFF2-40B4-BE49-F238E27FC236}">
                <a16:creationId xmlns:a16="http://schemas.microsoft.com/office/drawing/2014/main" xmlns="" id="{F3327100-7547-8596-98D6-472BE712E4DD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31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55527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583;p48">
            <a:extLst>
              <a:ext uri="{FF2B5EF4-FFF2-40B4-BE49-F238E27FC236}">
                <a16:creationId xmlns:a16="http://schemas.microsoft.com/office/drawing/2014/main" xmlns="" id="{DAC94A2A-A760-DB22-6585-2A1EBC2F7B25}"/>
              </a:ext>
            </a:extLst>
          </p:cNvPr>
          <p:cNvGrpSpPr/>
          <p:nvPr/>
        </p:nvGrpSpPr>
        <p:grpSpPr>
          <a:xfrm>
            <a:off x="398271" y="910855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34" name="Google Shape;4584;p48">
              <a:extLst>
                <a:ext uri="{FF2B5EF4-FFF2-40B4-BE49-F238E27FC236}">
                  <a16:creationId xmlns:a16="http://schemas.microsoft.com/office/drawing/2014/main" xmlns="" id="{4A7E2F63-B85E-749F-809E-A09C0AC6BA8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4585;p48">
              <a:extLst>
                <a:ext uri="{FF2B5EF4-FFF2-40B4-BE49-F238E27FC236}">
                  <a16:creationId xmlns:a16="http://schemas.microsoft.com/office/drawing/2014/main" xmlns="" id="{308FA330-18C5-9851-6E2A-5A1F95AEA42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4583;p48">
            <a:extLst>
              <a:ext uri="{FF2B5EF4-FFF2-40B4-BE49-F238E27FC236}">
                <a16:creationId xmlns:a16="http://schemas.microsoft.com/office/drawing/2014/main" xmlns="" id="{B6C697FC-D393-3490-6358-A2A761066767}"/>
              </a:ext>
            </a:extLst>
          </p:cNvPr>
          <p:cNvGrpSpPr/>
          <p:nvPr/>
        </p:nvGrpSpPr>
        <p:grpSpPr>
          <a:xfrm>
            <a:off x="4798135" y="910855"/>
            <a:ext cx="511921" cy="771897"/>
            <a:chOff x="4584850" y="4399275"/>
            <a:chExt cx="225875" cy="481825"/>
          </a:xfrm>
        </p:grpSpPr>
        <p:sp>
          <p:nvSpPr>
            <p:cNvPr id="50" name="Google Shape;4584;p48">
              <a:extLst>
                <a:ext uri="{FF2B5EF4-FFF2-40B4-BE49-F238E27FC236}">
                  <a16:creationId xmlns:a16="http://schemas.microsoft.com/office/drawing/2014/main" xmlns="" id="{708D7DDD-4369-CCBA-0AE7-ADED205107DC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4585;p48">
              <a:extLst>
                <a:ext uri="{FF2B5EF4-FFF2-40B4-BE49-F238E27FC236}">
                  <a16:creationId xmlns:a16="http://schemas.microsoft.com/office/drawing/2014/main" xmlns="" id="{7EB5FDDF-067A-FDAF-891F-908B63FBEE46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" name="Google Shape;4583;p48">
            <a:extLst>
              <a:ext uri="{FF2B5EF4-FFF2-40B4-BE49-F238E27FC236}">
                <a16:creationId xmlns:a16="http://schemas.microsoft.com/office/drawing/2014/main" xmlns="" id="{B4550399-3305-6CC8-21AB-B32D296D5935}"/>
              </a:ext>
            </a:extLst>
          </p:cNvPr>
          <p:cNvGrpSpPr/>
          <p:nvPr/>
        </p:nvGrpSpPr>
        <p:grpSpPr>
          <a:xfrm>
            <a:off x="4782069" y="2957426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57" name="Google Shape;4584;p48">
              <a:extLst>
                <a:ext uri="{FF2B5EF4-FFF2-40B4-BE49-F238E27FC236}">
                  <a16:creationId xmlns:a16="http://schemas.microsoft.com/office/drawing/2014/main" xmlns="" id="{3EE1A9D9-79E6-71D5-5665-88F88A8AF2B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" name="Google Shape;4585;p48">
              <a:extLst>
                <a:ext uri="{FF2B5EF4-FFF2-40B4-BE49-F238E27FC236}">
                  <a16:creationId xmlns:a16="http://schemas.microsoft.com/office/drawing/2014/main" xmlns="" id="{DF64AEE0-9AA0-3EA6-AC68-B73C5F164598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B51847EC-458B-AABD-B38A-43091858E6FA}"/>
              </a:ext>
            </a:extLst>
          </p:cNvPr>
          <p:cNvSpPr txBox="1"/>
          <p:nvPr/>
        </p:nvSpPr>
        <p:spPr bwMode="auto">
          <a:xfrm>
            <a:off x="706010" y="563868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Экспериментатор</a:t>
            </a:r>
            <a:endParaRPr dirty="0"/>
          </a:p>
          <a:p>
            <a:endParaRPr lang="ru-RU" dirty="0"/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xmlns="" id="{A2E0D9FD-6DF8-D484-8B67-818EDE038BD2}"/>
              </a:ext>
            </a:extLst>
          </p:cNvPr>
          <p:cNvSpPr txBox="1"/>
          <p:nvPr/>
        </p:nvSpPr>
        <p:spPr bwMode="auto">
          <a:xfrm>
            <a:off x="-109351" y="2609321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Счетовод</a:t>
            </a:r>
            <a:endParaRPr dirty="0"/>
          </a:p>
          <a:p>
            <a:endParaRPr lang="ru-RU" dirty="0"/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xmlns="" id="{E4FA7A8F-518D-82CC-0926-DAB0603041FA}"/>
              </a:ext>
            </a:extLst>
          </p:cNvPr>
          <p:cNvSpPr txBox="1"/>
          <p:nvPr/>
        </p:nvSpPr>
        <p:spPr bwMode="auto">
          <a:xfrm>
            <a:off x="4321275" y="561106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Практик</a:t>
            </a:r>
            <a:endParaRPr dirty="0"/>
          </a:p>
          <a:p>
            <a:endParaRPr lang="ru-RU" dirty="0"/>
          </a:p>
        </p:txBody>
      </p:sp>
      <p:sp>
        <p:nvSpPr>
          <p:cNvPr id="7" name="Текст 15">
            <a:extLst>
              <a:ext uri="{FF2B5EF4-FFF2-40B4-BE49-F238E27FC236}">
                <a16:creationId xmlns:a16="http://schemas.microsoft.com/office/drawing/2014/main" xmlns="" id="{517D80AB-E3AC-0D84-A4D0-679A81EC3D84}"/>
              </a:ext>
            </a:extLst>
          </p:cNvPr>
          <p:cNvSpPr txBox="1"/>
          <p:nvPr/>
        </p:nvSpPr>
        <p:spPr bwMode="auto">
          <a:xfrm>
            <a:off x="4582855" y="2514114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Оформитель</a:t>
            </a:r>
            <a:endParaRPr dirty="0"/>
          </a:p>
          <a:p>
            <a:endParaRPr lang="ru-RU" dirty="0"/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2B33BF78-AF2C-F5B5-27DF-6F219371B129}"/>
              </a:ext>
            </a:extLst>
          </p:cNvPr>
          <p:cNvGrpSpPr/>
          <p:nvPr/>
        </p:nvGrpSpPr>
        <p:grpSpPr>
          <a:xfrm>
            <a:off x="1014559" y="1538263"/>
            <a:ext cx="2915669" cy="224411"/>
            <a:chOff x="1135626" y="1372292"/>
            <a:chExt cx="3539610" cy="295712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474E06E-C6AB-978B-C838-37F120654886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A5624F36-F06C-CEA1-D93E-3AA953DC72AF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F063A54B-0C90-EDE7-7534-148B495227D5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9A3136FC-8422-A2EF-0D85-1E2BC09D88FD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55C81277-EA62-8225-E989-9B815D25CD8E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605EC93A-66EF-80FD-604E-0B2E4CCCF746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643AB682-28E5-7786-555E-1DCEC3007E5B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90D8717B-74B2-7C16-4249-56CE7C2EA7F0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xmlns="" id="{FA6EA2CF-07E6-CDB0-0AA9-F168834D7ABD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2F2FF70D-EFA9-1A42-1527-2554930E3116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xmlns="" id="{586C69BC-22D8-077B-8879-A69D25CFECD6}"/>
              </a:ext>
            </a:extLst>
          </p:cNvPr>
          <p:cNvGrpSpPr/>
          <p:nvPr/>
        </p:nvGrpSpPr>
        <p:grpSpPr>
          <a:xfrm>
            <a:off x="998003" y="2330591"/>
            <a:ext cx="2915669" cy="224411"/>
            <a:chOff x="1135626" y="1372292"/>
            <a:chExt cx="3539610" cy="295712"/>
          </a:xfrm>
        </p:grpSpPr>
        <p:sp>
          <p:nvSpPr>
            <p:cNvPr id="150" name="Прямоугольник 149">
              <a:extLst>
                <a:ext uri="{FF2B5EF4-FFF2-40B4-BE49-F238E27FC236}">
                  <a16:creationId xmlns:a16="http://schemas.microsoft.com/office/drawing/2014/main" xmlns="" id="{272FC661-862D-70B7-FB7C-A9F0E7B15CA8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xmlns="" id="{D54A1064-00D9-61C2-2EFA-5B1A37005CC4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xmlns="" id="{ADE43B0A-E0EB-47C9-47E0-A008A7FC7C71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xmlns="" id="{318C5FB3-CE2A-980B-7FB4-0CE21238C4A1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xmlns="" id="{C1225CED-79EC-6E96-3066-A1BCA9F620EA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xmlns="" id="{EFB7C58A-C41E-1093-C036-FA4D133B2A33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xmlns="" id="{2299073A-644F-CC4F-6CF2-4ABB64421373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xmlns="" id="{0D52BF49-6664-9F38-4783-00CBBC8E34C6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xmlns="" id="{E3C23D51-0333-0A7D-45E6-FE06F501D3F2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xmlns="" id="{79B7CAB9-A589-90E8-8777-D2935424994B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xmlns="" id="{AEDD21B8-648F-0298-987F-AF330FBA214F}"/>
              </a:ext>
            </a:extLst>
          </p:cNvPr>
          <p:cNvGrpSpPr/>
          <p:nvPr/>
        </p:nvGrpSpPr>
        <p:grpSpPr>
          <a:xfrm>
            <a:off x="1030636" y="3583434"/>
            <a:ext cx="2915669" cy="224411"/>
            <a:chOff x="1135626" y="1372292"/>
            <a:chExt cx="3539610" cy="295712"/>
          </a:xfrm>
        </p:grpSpPr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xmlns="" id="{28B07DC6-B6C4-4388-1857-08EB46D263EA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xmlns="" id="{410F289B-2990-752C-A195-17F171348C8B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xmlns="" id="{31227928-F406-7985-E4EA-B9D2455D6BC7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xmlns="" id="{8D160860-306A-EF6B-6C79-7BA2E76B2B6A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Прямоугольник 164">
              <a:extLst>
                <a:ext uri="{FF2B5EF4-FFF2-40B4-BE49-F238E27FC236}">
                  <a16:creationId xmlns:a16="http://schemas.microsoft.com/office/drawing/2014/main" xmlns="" id="{3648E683-37AA-2D45-A076-8445325BBC7F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xmlns="" id="{C18F71CB-8EF4-BDA2-EB89-1B5699ABADDD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рямоугольник 166">
              <a:extLst>
                <a:ext uri="{FF2B5EF4-FFF2-40B4-BE49-F238E27FC236}">
                  <a16:creationId xmlns:a16="http://schemas.microsoft.com/office/drawing/2014/main" xmlns="" id="{4C404D64-75BE-CD39-5F0E-BB59C3FD985C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Прямоугольник 167">
              <a:extLst>
                <a:ext uri="{FF2B5EF4-FFF2-40B4-BE49-F238E27FC236}">
                  <a16:creationId xmlns:a16="http://schemas.microsoft.com/office/drawing/2014/main" xmlns="" id="{8C278F3E-63F4-19EA-826C-302C2059FF96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xmlns="" id="{1BCFE25D-FA6B-4294-6EC9-CED3445E6C8D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Прямоугольник 169">
              <a:extLst>
                <a:ext uri="{FF2B5EF4-FFF2-40B4-BE49-F238E27FC236}">
                  <a16:creationId xmlns:a16="http://schemas.microsoft.com/office/drawing/2014/main" xmlns="" id="{1BA33C32-EA21-C0FB-C4DD-D8FED0FF4098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xmlns="" id="{45073728-93D3-BF6E-D0DD-F7FB738A6D71}"/>
              </a:ext>
            </a:extLst>
          </p:cNvPr>
          <p:cNvGrpSpPr/>
          <p:nvPr/>
        </p:nvGrpSpPr>
        <p:grpSpPr>
          <a:xfrm>
            <a:off x="5443040" y="1520604"/>
            <a:ext cx="2915669" cy="224411"/>
            <a:chOff x="1135626" y="1372292"/>
            <a:chExt cx="3539610" cy="295712"/>
          </a:xfrm>
        </p:grpSpPr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xmlns="" id="{7A222485-D203-79A3-9B78-07535654E4B0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xmlns="" id="{19E3AC30-9784-74D3-3C6A-BB4B38C68288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xmlns="" id="{24F9A0DF-33E9-E0D8-80FD-6B8147755632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xmlns="" id="{40C4A112-C885-C410-1736-79715C076757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Прямоугольник 186">
              <a:extLst>
                <a:ext uri="{FF2B5EF4-FFF2-40B4-BE49-F238E27FC236}">
                  <a16:creationId xmlns:a16="http://schemas.microsoft.com/office/drawing/2014/main" xmlns="" id="{92EB7A8F-8FFF-7139-A97A-22655BB5BFFC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Прямоугольник 187">
              <a:extLst>
                <a:ext uri="{FF2B5EF4-FFF2-40B4-BE49-F238E27FC236}">
                  <a16:creationId xmlns:a16="http://schemas.microsoft.com/office/drawing/2014/main" xmlns="" id="{8F5267CF-98B2-3470-DE4E-605665987C41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Прямоугольник 188">
              <a:extLst>
                <a:ext uri="{FF2B5EF4-FFF2-40B4-BE49-F238E27FC236}">
                  <a16:creationId xmlns:a16="http://schemas.microsoft.com/office/drawing/2014/main" xmlns="" id="{2476E2AE-BAAA-B268-F420-6953864B69EA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xmlns="" id="{E6F0E25D-3580-DFC0-5C96-E95793BA8842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xmlns="" id="{A4AD0B8E-4A0D-700E-9AF0-B99241366A9D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xmlns="" id="{9A569B43-FFFF-4A7F-2CA6-52B145384421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7" name="Google Shape;4583;p48">
            <a:extLst>
              <a:ext uri="{FF2B5EF4-FFF2-40B4-BE49-F238E27FC236}">
                <a16:creationId xmlns:a16="http://schemas.microsoft.com/office/drawing/2014/main" xmlns="" id="{F79EB964-D856-37D3-EAA9-2545D59F090E}"/>
              </a:ext>
            </a:extLst>
          </p:cNvPr>
          <p:cNvGrpSpPr/>
          <p:nvPr/>
        </p:nvGrpSpPr>
        <p:grpSpPr>
          <a:xfrm>
            <a:off x="250199" y="2973194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228" name="Google Shape;4584;p48">
              <a:extLst>
                <a:ext uri="{FF2B5EF4-FFF2-40B4-BE49-F238E27FC236}">
                  <a16:creationId xmlns:a16="http://schemas.microsoft.com/office/drawing/2014/main" xmlns="" id="{ACEF77DB-0BC0-1643-DA60-4ADA04740267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9" name="Google Shape;4585;p48">
              <a:extLst>
                <a:ext uri="{FF2B5EF4-FFF2-40B4-BE49-F238E27FC236}">
                  <a16:creationId xmlns:a16="http://schemas.microsoft.com/office/drawing/2014/main" xmlns="" id="{448EC84B-E837-5664-8639-F6BBFCF6BA54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30" name="Google Shape;4583;p48">
            <a:extLst>
              <a:ext uri="{FF2B5EF4-FFF2-40B4-BE49-F238E27FC236}">
                <a16:creationId xmlns:a16="http://schemas.microsoft.com/office/drawing/2014/main" xmlns="" id="{1D27C9C5-0422-9827-E585-DBB2CB761402}"/>
              </a:ext>
            </a:extLst>
          </p:cNvPr>
          <p:cNvGrpSpPr/>
          <p:nvPr/>
        </p:nvGrpSpPr>
        <p:grpSpPr>
          <a:xfrm>
            <a:off x="398271" y="910855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231" name="Google Shape;4584;p48">
              <a:extLst>
                <a:ext uri="{FF2B5EF4-FFF2-40B4-BE49-F238E27FC236}">
                  <a16:creationId xmlns:a16="http://schemas.microsoft.com/office/drawing/2014/main" xmlns="" id="{9EDCDC2D-1298-1137-7D64-6ACCF898835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2" name="Google Shape;4585;p48">
              <a:extLst>
                <a:ext uri="{FF2B5EF4-FFF2-40B4-BE49-F238E27FC236}">
                  <a16:creationId xmlns:a16="http://schemas.microsoft.com/office/drawing/2014/main" xmlns="" id="{B29F9F41-0A8C-8680-C470-E5FDD41E231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33" name="Google Shape;4583;p48">
            <a:extLst>
              <a:ext uri="{FF2B5EF4-FFF2-40B4-BE49-F238E27FC236}">
                <a16:creationId xmlns:a16="http://schemas.microsoft.com/office/drawing/2014/main" xmlns="" id="{6801DA4D-34F4-AF3C-5F23-D9B6E12EAF85}"/>
              </a:ext>
            </a:extLst>
          </p:cNvPr>
          <p:cNvGrpSpPr/>
          <p:nvPr/>
        </p:nvGrpSpPr>
        <p:grpSpPr>
          <a:xfrm>
            <a:off x="4798135" y="910855"/>
            <a:ext cx="511921" cy="771897"/>
            <a:chOff x="4584850" y="4399275"/>
            <a:chExt cx="225875" cy="481825"/>
          </a:xfrm>
        </p:grpSpPr>
        <p:sp>
          <p:nvSpPr>
            <p:cNvPr id="234" name="Google Shape;4584;p48">
              <a:extLst>
                <a:ext uri="{FF2B5EF4-FFF2-40B4-BE49-F238E27FC236}">
                  <a16:creationId xmlns:a16="http://schemas.microsoft.com/office/drawing/2014/main" xmlns="" id="{17584F9D-EA9F-60D9-9E18-AD41FCCC79D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5" name="Google Shape;4585;p48">
              <a:extLst>
                <a:ext uri="{FF2B5EF4-FFF2-40B4-BE49-F238E27FC236}">
                  <a16:creationId xmlns:a16="http://schemas.microsoft.com/office/drawing/2014/main" xmlns="" id="{0B786676-FBE5-C425-0C7C-5BE9C8BE3F2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9" name="Текст 15">
            <a:extLst>
              <a:ext uri="{FF2B5EF4-FFF2-40B4-BE49-F238E27FC236}">
                <a16:creationId xmlns:a16="http://schemas.microsoft.com/office/drawing/2014/main" xmlns="" id="{92FFA8F6-D61A-4499-F408-02F47932B24D}"/>
              </a:ext>
            </a:extLst>
          </p:cNvPr>
          <p:cNvSpPr txBox="1"/>
          <p:nvPr/>
        </p:nvSpPr>
        <p:spPr bwMode="auto">
          <a:xfrm>
            <a:off x="706010" y="563868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Экспериментатор</a:t>
            </a:r>
            <a:endParaRPr dirty="0"/>
          </a:p>
          <a:p>
            <a:endParaRPr lang="ru-RU" dirty="0"/>
          </a:p>
        </p:txBody>
      </p:sp>
      <p:sp>
        <p:nvSpPr>
          <p:cNvPr id="241" name="Текст 15">
            <a:extLst>
              <a:ext uri="{FF2B5EF4-FFF2-40B4-BE49-F238E27FC236}">
                <a16:creationId xmlns:a16="http://schemas.microsoft.com/office/drawing/2014/main" xmlns="" id="{DC5E88F5-C94A-2D8C-D2F9-D42076655540}"/>
              </a:ext>
            </a:extLst>
          </p:cNvPr>
          <p:cNvSpPr txBox="1"/>
          <p:nvPr/>
        </p:nvSpPr>
        <p:spPr bwMode="auto">
          <a:xfrm>
            <a:off x="4321275" y="561106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Практик</a:t>
            </a:r>
            <a:endParaRPr dirty="0"/>
          </a:p>
          <a:p>
            <a:endParaRPr lang="ru-RU" dirty="0"/>
          </a:p>
        </p:txBody>
      </p:sp>
      <p:grpSp>
        <p:nvGrpSpPr>
          <p:cNvPr id="276" name="Группа 275">
            <a:extLst>
              <a:ext uri="{FF2B5EF4-FFF2-40B4-BE49-F238E27FC236}">
                <a16:creationId xmlns:a16="http://schemas.microsoft.com/office/drawing/2014/main" xmlns="" id="{F2F6BFD7-91BE-B68E-E3DF-179189796881}"/>
              </a:ext>
            </a:extLst>
          </p:cNvPr>
          <p:cNvGrpSpPr/>
          <p:nvPr/>
        </p:nvGrpSpPr>
        <p:grpSpPr>
          <a:xfrm>
            <a:off x="1014080" y="4452083"/>
            <a:ext cx="2915669" cy="224411"/>
            <a:chOff x="1135626" y="1372292"/>
            <a:chExt cx="3539610" cy="295712"/>
          </a:xfrm>
        </p:grpSpPr>
        <p:sp>
          <p:nvSpPr>
            <p:cNvPr id="277" name="Прямоугольник 276">
              <a:extLst>
                <a:ext uri="{FF2B5EF4-FFF2-40B4-BE49-F238E27FC236}">
                  <a16:creationId xmlns:a16="http://schemas.microsoft.com/office/drawing/2014/main" xmlns="" id="{99F3BC76-68FC-376D-FF96-70C1267ECD45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Прямоугольник 277">
              <a:extLst>
                <a:ext uri="{FF2B5EF4-FFF2-40B4-BE49-F238E27FC236}">
                  <a16:creationId xmlns:a16="http://schemas.microsoft.com/office/drawing/2014/main" xmlns="" id="{97BAF91D-D9EC-545B-F581-2F583F9EB06F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Прямоугольник 278">
              <a:extLst>
                <a:ext uri="{FF2B5EF4-FFF2-40B4-BE49-F238E27FC236}">
                  <a16:creationId xmlns:a16="http://schemas.microsoft.com/office/drawing/2014/main" xmlns="" id="{A24C4B98-F074-7E8E-2573-F7E1B65C618C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Прямоугольник 279">
              <a:extLst>
                <a:ext uri="{FF2B5EF4-FFF2-40B4-BE49-F238E27FC236}">
                  <a16:creationId xmlns:a16="http://schemas.microsoft.com/office/drawing/2014/main" xmlns="" id="{D7F48030-4D65-4E8B-1926-4BD7795FEDF5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Прямоугольник 280">
              <a:extLst>
                <a:ext uri="{FF2B5EF4-FFF2-40B4-BE49-F238E27FC236}">
                  <a16:creationId xmlns:a16="http://schemas.microsoft.com/office/drawing/2014/main" xmlns="" id="{E0D8FE24-109F-BD7F-3A13-874AA22ABE2C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Прямоугольник 281">
              <a:extLst>
                <a:ext uri="{FF2B5EF4-FFF2-40B4-BE49-F238E27FC236}">
                  <a16:creationId xmlns:a16="http://schemas.microsoft.com/office/drawing/2014/main" xmlns="" id="{E1182F58-C2CC-1582-04C2-7CD0D97CFA03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Прямоугольник 282">
              <a:extLst>
                <a:ext uri="{FF2B5EF4-FFF2-40B4-BE49-F238E27FC236}">
                  <a16:creationId xmlns:a16="http://schemas.microsoft.com/office/drawing/2014/main" xmlns="" id="{C871D7E6-79DD-7EE8-F77F-3E4EBBDB0419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Прямоугольник 283">
              <a:extLst>
                <a:ext uri="{FF2B5EF4-FFF2-40B4-BE49-F238E27FC236}">
                  <a16:creationId xmlns:a16="http://schemas.microsoft.com/office/drawing/2014/main" xmlns="" id="{FBAB9724-E5DE-C440-F703-715E5FACD4F8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Прямоугольник 284">
              <a:extLst>
                <a:ext uri="{FF2B5EF4-FFF2-40B4-BE49-F238E27FC236}">
                  <a16:creationId xmlns:a16="http://schemas.microsoft.com/office/drawing/2014/main" xmlns="" id="{93204F4B-FE90-E453-8D47-C485C6F4E9E8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Прямоугольник 285">
              <a:extLst>
                <a:ext uri="{FF2B5EF4-FFF2-40B4-BE49-F238E27FC236}">
                  <a16:creationId xmlns:a16="http://schemas.microsoft.com/office/drawing/2014/main" xmlns="" id="{773A1F13-E455-5669-CA83-51CB6A56C775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8" name="Группа 297">
            <a:extLst>
              <a:ext uri="{FF2B5EF4-FFF2-40B4-BE49-F238E27FC236}">
                <a16:creationId xmlns:a16="http://schemas.microsoft.com/office/drawing/2014/main" xmlns="" id="{37463790-9F17-75DA-4ABE-EEB12C80039E}"/>
              </a:ext>
            </a:extLst>
          </p:cNvPr>
          <p:cNvGrpSpPr/>
          <p:nvPr/>
        </p:nvGrpSpPr>
        <p:grpSpPr>
          <a:xfrm>
            <a:off x="5443040" y="2299976"/>
            <a:ext cx="2915669" cy="224411"/>
            <a:chOff x="1135626" y="1372292"/>
            <a:chExt cx="3539610" cy="295712"/>
          </a:xfrm>
        </p:grpSpPr>
        <p:sp>
          <p:nvSpPr>
            <p:cNvPr id="299" name="Прямоугольник 298">
              <a:extLst>
                <a:ext uri="{FF2B5EF4-FFF2-40B4-BE49-F238E27FC236}">
                  <a16:creationId xmlns:a16="http://schemas.microsoft.com/office/drawing/2014/main" xmlns="" id="{8C13653C-9B98-C906-C39D-18989255463F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Прямоугольник 299">
              <a:extLst>
                <a:ext uri="{FF2B5EF4-FFF2-40B4-BE49-F238E27FC236}">
                  <a16:creationId xmlns:a16="http://schemas.microsoft.com/office/drawing/2014/main" xmlns="" id="{D4D61EAE-1D21-8D67-05C4-E158FC023D6E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Прямоугольник 300">
              <a:extLst>
                <a:ext uri="{FF2B5EF4-FFF2-40B4-BE49-F238E27FC236}">
                  <a16:creationId xmlns:a16="http://schemas.microsoft.com/office/drawing/2014/main" xmlns="" id="{47619D3A-8198-F9F4-02FD-4738240E11BF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Прямоугольник 301">
              <a:extLst>
                <a:ext uri="{FF2B5EF4-FFF2-40B4-BE49-F238E27FC236}">
                  <a16:creationId xmlns:a16="http://schemas.microsoft.com/office/drawing/2014/main" xmlns="" id="{47A5E5C3-41F0-7C7D-C37B-BB405196E67A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Прямоугольник 302">
              <a:extLst>
                <a:ext uri="{FF2B5EF4-FFF2-40B4-BE49-F238E27FC236}">
                  <a16:creationId xmlns:a16="http://schemas.microsoft.com/office/drawing/2014/main" xmlns="" id="{72D313D0-55BF-6A41-2E62-58D497775D58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Прямоугольник 303">
              <a:extLst>
                <a:ext uri="{FF2B5EF4-FFF2-40B4-BE49-F238E27FC236}">
                  <a16:creationId xmlns:a16="http://schemas.microsoft.com/office/drawing/2014/main" xmlns="" id="{1700F657-04D4-DBE3-FC26-24E4B301874F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Прямоугольник 304">
              <a:extLst>
                <a:ext uri="{FF2B5EF4-FFF2-40B4-BE49-F238E27FC236}">
                  <a16:creationId xmlns:a16="http://schemas.microsoft.com/office/drawing/2014/main" xmlns="" id="{7D0A107E-60BC-CE03-D69B-BCEFDF4C25A7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Прямоугольник 305">
              <a:extLst>
                <a:ext uri="{FF2B5EF4-FFF2-40B4-BE49-F238E27FC236}">
                  <a16:creationId xmlns:a16="http://schemas.microsoft.com/office/drawing/2014/main" xmlns="" id="{059B5A60-2FDD-1F60-9F7E-8FF26EA50406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Прямоугольник 306">
              <a:extLst>
                <a:ext uri="{FF2B5EF4-FFF2-40B4-BE49-F238E27FC236}">
                  <a16:creationId xmlns:a16="http://schemas.microsoft.com/office/drawing/2014/main" xmlns="" id="{F3D96E07-FA5B-2848-C925-1B6C9DE142B2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Прямоугольник 307">
              <a:extLst>
                <a:ext uri="{FF2B5EF4-FFF2-40B4-BE49-F238E27FC236}">
                  <a16:creationId xmlns:a16="http://schemas.microsoft.com/office/drawing/2014/main" xmlns="" id="{B36108AB-C87B-F542-06ED-96B32F398A0A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9" name="Группа 308">
            <a:extLst>
              <a:ext uri="{FF2B5EF4-FFF2-40B4-BE49-F238E27FC236}">
                <a16:creationId xmlns:a16="http://schemas.microsoft.com/office/drawing/2014/main" xmlns="" id="{E78368C3-0CEF-C915-54D3-4D5A11DECFBC}"/>
              </a:ext>
            </a:extLst>
          </p:cNvPr>
          <p:cNvGrpSpPr/>
          <p:nvPr/>
        </p:nvGrpSpPr>
        <p:grpSpPr>
          <a:xfrm>
            <a:off x="5459596" y="3559597"/>
            <a:ext cx="2915669" cy="224411"/>
            <a:chOff x="1135626" y="1372292"/>
            <a:chExt cx="3539610" cy="295712"/>
          </a:xfrm>
        </p:grpSpPr>
        <p:sp>
          <p:nvSpPr>
            <p:cNvPr id="310" name="Прямоугольник 309">
              <a:extLst>
                <a:ext uri="{FF2B5EF4-FFF2-40B4-BE49-F238E27FC236}">
                  <a16:creationId xmlns:a16="http://schemas.microsoft.com/office/drawing/2014/main" xmlns="" id="{C71F2CDD-AC91-5834-650E-C7DC0427589E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1" name="Прямоугольник 310">
              <a:extLst>
                <a:ext uri="{FF2B5EF4-FFF2-40B4-BE49-F238E27FC236}">
                  <a16:creationId xmlns:a16="http://schemas.microsoft.com/office/drawing/2014/main" xmlns="" id="{4DBFF177-5D7A-C82D-7730-2FD73951BCE9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Прямоугольник 311">
              <a:extLst>
                <a:ext uri="{FF2B5EF4-FFF2-40B4-BE49-F238E27FC236}">
                  <a16:creationId xmlns:a16="http://schemas.microsoft.com/office/drawing/2014/main" xmlns="" id="{54D42A2A-42BA-8CF0-1480-579CB881486D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Прямоугольник 312">
              <a:extLst>
                <a:ext uri="{FF2B5EF4-FFF2-40B4-BE49-F238E27FC236}">
                  <a16:creationId xmlns:a16="http://schemas.microsoft.com/office/drawing/2014/main" xmlns="" id="{8F9C5F93-5D99-C485-1DB0-A5F6702FC617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Прямоугольник 313">
              <a:extLst>
                <a:ext uri="{FF2B5EF4-FFF2-40B4-BE49-F238E27FC236}">
                  <a16:creationId xmlns:a16="http://schemas.microsoft.com/office/drawing/2014/main" xmlns="" id="{213581F6-512D-566C-682F-A63602F42628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Прямоугольник 314">
              <a:extLst>
                <a:ext uri="{FF2B5EF4-FFF2-40B4-BE49-F238E27FC236}">
                  <a16:creationId xmlns:a16="http://schemas.microsoft.com/office/drawing/2014/main" xmlns="" id="{B7FA381C-A815-0014-B10D-465895C32B3F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Прямоугольник 315">
              <a:extLst>
                <a:ext uri="{FF2B5EF4-FFF2-40B4-BE49-F238E27FC236}">
                  <a16:creationId xmlns:a16="http://schemas.microsoft.com/office/drawing/2014/main" xmlns="" id="{B3ABAE09-D231-9278-DD68-BEDFF6256E98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Прямоугольник 316">
              <a:extLst>
                <a:ext uri="{FF2B5EF4-FFF2-40B4-BE49-F238E27FC236}">
                  <a16:creationId xmlns:a16="http://schemas.microsoft.com/office/drawing/2014/main" xmlns="" id="{5B9EEB5F-65B2-0717-1AEF-2D35D596B05E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Прямоугольник 317">
              <a:extLst>
                <a:ext uri="{FF2B5EF4-FFF2-40B4-BE49-F238E27FC236}">
                  <a16:creationId xmlns:a16="http://schemas.microsoft.com/office/drawing/2014/main" xmlns="" id="{CB27F7A1-E43E-68F3-244F-3635E5727714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Прямоугольник 318">
              <a:extLst>
                <a:ext uri="{FF2B5EF4-FFF2-40B4-BE49-F238E27FC236}">
                  <a16:creationId xmlns:a16="http://schemas.microsoft.com/office/drawing/2014/main" xmlns="" id="{DC43BEA3-B73E-0161-0CCA-3C7240DD8CEC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0" name="Группа 319">
            <a:extLst>
              <a:ext uri="{FF2B5EF4-FFF2-40B4-BE49-F238E27FC236}">
                <a16:creationId xmlns:a16="http://schemas.microsoft.com/office/drawing/2014/main" xmlns="" id="{5DE063B6-690C-208D-3B7D-31CB20282F71}"/>
              </a:ext>
            </a:extLst>
          </p:cNvPr>
          <p:cNvGrpSpPr/>
          <p:nvPr/>
        </p:nvGrpSpPr>
        <p:grpSpPr>
          <a:xfrm>
            <a:off x="5443040" y="4444005"/>
            <a:ext cx="2915669" cy="224411"/>
            <a:chOff x="1135626" y="1372292"/>
            <a:chExt cx="3539610" cy="295712"/>
          </a:xfrm>
        </p:grpSpPr>
        <p:sp>
          <p:nvSpPr>
            <p:cNvPr id="321" name="Прямоугольник 320">
              <a:extLst>
                <a:ext uri="{FF2B5EF4-FFF2-40B4-BE49-F238E27FC236}">
                  <a16:creationId xmlns:a16="http://schemas.microsoft.com/office/drawing/2014/main" xmlns="" id="{CBCD68DB-D27F-90E3-0E00-EC982E7BDC87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Прямоугольник 321">
              <a:extLst>
                <a:ext uri="{FF2B5EF4-FFF2-40B4-BE49-F238E27FC236}">
                  <a16:creationId xmlns:a16="http://schemas.microsoft.com/office/drawing/2014/main" xmlns="" id="{A6350E37-5F5B-6C2D-D551-41A148C3C270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Прямоугольник 322">
              <a:extLst>
                <a:ext uri="{FF2B5EF4-FFF2-40B4-BE49-F238E27FC236}">
                  <a16:creationId xmlns:a16="http://schemas.microsoft.com/office/drawing/2014/main" xmlns="" id="{29C83E60-C2D4-25EA-ED0C-837DB0A5DBE5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Прямоугольник 323">
              <a:extLst>
                <a:ext uri="{FF2B5EF4-FFF2-40B4-BE49-F238E27FC236}">
                  <a16:creationId xmlns:a16="http://schemas.microsoft.com/office/drawing/2014/main" xmlns="" id="{8A48949E-D8AA-B031-EE36-48B237E97060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Прямоугольник 324">
              <a:extLst>
                <a:ext uri="{FF2B5EF4-FFF2-40B4-BE49-F238E27FC236}">
                  <a16:creationId xmlns:a16="http://schemas.microsoft.com/office/drawing/2014/main" xmlns="" id="{9CCB97DC-5D96-EFD6-7320-7C6605602B8B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Прямоугольник 325">
              <a:extLst>
                <a:ext uri="{FF2B5EF4-FFF2-40B4-BE49-F238E27FC236}">
                  <a16:creationId xmlns:a16="http://schemas.microsoft.com/office/drawing/2014/main" xmlns="" id="{F6B2A11E-EC18-C4DD-AD3E-9703A4013E76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Прямоугольник 326">
              <a:extLst>
                <a:ext uri="{FF2B5EF4-FFF2-40B4-BE49-F238E27FC236}">
                  <a16:creationId xmlns:a16="http://schemas.microsoft.com/office/drawing/2014/main" xmlns="" id="{D6CE4177-1992-4917-0876-649DE4E1B397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Прямоугольник 327">
              <a:extLst>
                <a:ext uri="{FF2B5EF4-FFF2-40B4-BE49-F238E27FC236}">
                  <a16:creationId xmlns:a16="http://schemas.microsoft.com/office/drawing/2014/main" xmlns="" id="{9A942F9D-308C-380E-C32C-0970B1E53DA0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Прямоугольник 328">
              <a:extLst>
                <a:ext uri="{FF2B5EF4-FFF2-40B4-BE49-F238E27FC236}">
                  <a16:creationId xmlns:a16="http://schemas.microsoft.com/office/drawing/2014/main" xmlns="" id="{40AA3EB3-179F-696A-BF7A-0B09FBDDEB69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Прямоугольник 329">
              <a:extLst>
                <a:ext uri="{FF2B5EF4-FFF2-40B4-BE49-F238E27FC236}">
                  <a16:creationId xmlns:a16="http://schemas.microsoft.com/office/drawing/2014/main" xmlns="" id="{B72305CD-A526-E1C4-E415-A874322769BA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6" name="Google Shape;184;p31">
            <a:extLst>
              <a:ext uri="{FF2B5EF4-FFF2-40B4-BE49-F238E27FC236}">
                <a16:creationId xmlns:a16="http://schemas.microsoft.com/office/drawing/2014/main" xmlns="" id="{D7C3DC02-4977-93A3-B00E-BC12E510AA70}"/>
              </a:ext>
            </a:extLst>
          </p:cNvPr>
          <p:cNvSpPr txBox="1"/>
          <p:nvPr/>
        </p:nvSpPr>
        <p:spPr>
          <a:xfrm>
            <a:off x="579219" y="1177968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До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387" name="Google Shape;184;p31">
            <a:extLst>
              <a:ext uri="{FF2B5EF4-FFF2-40B4-BE49-F238E27FC236}">
                <a16:creationId xmlns:a16="http://schemas.microsoft.com/office/drawing/2014/main" xmlns="" id="{C644041D-A2FE-3260-A3CE-D6C211A1F62C}"/>
              </a:ext>
            </a:extLst>
          </p:cNvPr>
          <p:cNvSpPr txBox="1"/>
          <p:nvPr/>
        </p:nvSpPr>
        <p:spPr>
          <a:xfrm>
            <a:off x="772293" y="2008103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После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388" name="Google Shape;184;p31">
            <a:extLst>
              <a:ext uri="{FF2B5EF4-FFF2-40B4-BE49-F238E27FC236}">
                <a16:creationId xmlns:a16="http://schemas.microsoft.com/office/drawing/2014/main" xmlns="" id="{FFDC68FA-93E7-3450-077B-0E1CD120E960}"/>
              </a:ext>
            </a:extLst>
          </p:cNvPr>
          <p:cNvSpPr txBox="1"/>
          <p:nvPr/>
        </p:nvSpPr>
        <p:spPr>
          <a:xfrm>
            <a:off x="577821" y="3253821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До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389" name="Google Shape;184;p31">
            <a:extLst>
              <a:ext uri="{FF2B5EF4-FFF2-40B4-BE49-F238E27FC236}">
                <a16:creationId xmlns:a16="http://schemas.microsoft.com/office/drawing/2014/main" xmlns="" id="{E7CADAA4-01E3-09E5-9323-3254443BD36A}"/>
              </a:ext>
            </a:extLst>
          </p:cNvPr>
          <p:cNvSpPr txBox="1"/>
          <p:nvPr/>
        </p:nvSpPr>
        <p:spPr>
          <a:xfrm>
            <a:off x="770895" y="4083956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После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390" name="Google Shape;184;p31">
            <a:extLst>
              <a:ext uri="{FF2B5EF4-FFF2-40B4-BE49-F238E27FC236}">
                <a16:creationId xmlns:a16="http://schemas.microsoft.com/office/drawing/2014/main" xmlns="" id="{706ADA27-1CB1-AEB5-8500-5D319BCC58FC}"/>
              </a:ext>
            </a:extLst>
          </p:cNvPr>
          <p:cNvSpPr txBox="1"/>
          <p:nvPr/>
        </p:nvSpPr>
        <p:spPr>
          <a:xfrm>
            <a:off x="4982655" y="1139540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До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391" name="Google Shape;184;p31">
            <a:extLst>
              <a:ext uri="{FF2B5EF4-FFF2-40B4-BE49-F238E27FC236}">
                <a16:creationId xmlns:a16="http://schemas.microsoft.com/office/drawing/2014/main" xmlns="" id="{A01C7B62-76B5-1EAC-895A-663378BA086C}"/>
              </a:ext>
            </a:extLst>
          </p:cNvPr>
          <p:cNvSpPr txBox="1"/>
          <p:nvPr/>
        </p:nvSpPr>
        <p:spPr>
          <a:xfrm>
            <a:off x="5175729" y="1969675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После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392" name="Google Shape;184;p31">
            <a:extLst>
              <a:ext uri="{FF2B5EF4-FFF2-40B4-BE49-F238E27FC236}">
                <a16:creationId xmlns:a16="http://schemas.microsoft.com/office/drawing/2014/main" xmlns="" id="{716B06EA-DBFD-6B72-B9AF-51FE8153F69F}"/>
              </a:ext>
            </a:extLst>
          </p:cNvPr>
          <p:cNvSpPr txBox="1"/>
          <p:nvPr/>
        </p:nvSpPr>
        <p:spPr>
          <a:xfrm>
            <a:off x="4979172" y="3255088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До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393" name="Google Shape;184;p31">
            <a:extLst>
              <a:ext uri="{FF2B5EF4-FFF2-40B4-BE49-F238E27FC236}">
                <a16:creationId xmlns:a16="http://schemas.microsoft.com/office/drawing/2014/main" xmlns="" id="{F7FB4801-69EC-367E-526A-0631D7151C31}"/>
              </a:ext>
            </a:extLst>
          </p:cNvPr>
          <p:cNvSpPr txBox="1"/>
          <p:nvPr/>
        </p:nvSpPr>
        <p:spPr>
          <a:xfrm>
            <a:off x="5172246" y="4085223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После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5F95B457-6885-6D75-552B-8E8DB7505E8B}"/>
              </a:ext>
            </a:extLst>
          </p:cNvPr>
          <p:cNvSpPr/>
          <p:nvPr/>
        </p:nvSpPr>
        <p:spPr>
          <a:xfrm rot="4441350">
            <a:off x="6527951" y="3544016"/>
            <a:ext cx="2974201" cy="510879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FEE409B2-1ADE-00A8-3B00-76D6E81C19E4}"/>
              </a:ext>
            </a:extLst>
          </p:cNvPr>
          <p:cNvSpPr/>
          <p:nvPr/>
        </p:nvSpPr>
        <p:spPr>
          <a:xfrm rot="7379909">
            <a:off x="-2959592" y="-3464960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71;p14">
            <a:extLst>
              <a:ext uri="{FF2B5EF4-FFF2-40B4-BE49-F238E27FC236}">
                <a16:creationId xmlns:a16="http://schemas.microsoft.com/office/drawing/2014/main" xmlns="" id="{E8A5A81A-7BE6-2395-97BE-4193A99A5F37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32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47968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4583;p48">
            <a:extLst>
              <a:ext uri="{FF2B5EF4-FFF2-40B4-BE49-F238E27FC236}">
                <a16:creationId xmlns:a16="http://schemas.microsoft.com/office/drawing/2014/main" xmlns="" id="{846A0395-73EB-E611-7B0C-071E1CC7EB0D}"/>
              </a:ext>
            </a:extLst>
          </p:cNvPr>
          <p:cNvGrpSpPr/>
          <p:nvPr/>
        </p:nvGrpSpPr>
        <p:grpSpPr>
          <a:xfrm>
            <a:off x="250199" y="2973194"/>
            <a:ext cx="511921" cy="771897"/>
            <a:chOff x="4584850" y="4399275"/>
            <a:chExt cx="225875" cy="481825"/>
          </a:xfrm>
          <a:solidFill>
            <a:schemeClr val="tx1">
              <a:lumMod val="75000"/>
            </a:schemeClr>
          </a:solidFill>
        </p:grpSpPr>
        <p:sp>
          <p:nvSpPr>
            <p:cNvPr id="31" name="Google Shape;4584;p48">
              <a:extLst>
                <a:ext uri="{FF2B5EF4-FFF2-40B4-BE49-F238E27FC236}">
                  <a16:creationId xmlns:a16="http://schemas.microsoft.com/office/drawing/2014/main" xmlns="" id="{335B9323-9FE3-B7D3-C9E0-6A0A84809B88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4585;p48">
              <a:extLst>
                <a:ext uri="{FF2B5EF4-FFF2-40B4-BE49-F238E27FC236}">
                  <a16:creationId xmlns:a16="http://schemas.microsoft.com/office/drawing/2014/main" xmlns="" id="{25B2D2ED-0B20-C030-2F22-00E5C39FA737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3" name="Google Shape;4583;p48">
            <a:extLst>
              <a:ext uri="{FF2B5EF4-FFF2-40B4-BE49-F238E27FC236}">
                <a16:creationId xmlns:a16="http://schemas.microsoft.com/office/drawing/2014/main" xmlns="" id="{DAC94A2A-A760-DB22-6585-2A1EBC2F7B25}"/>
              </a:ext>
            </a:extLst>
          </p:cNvPr>
          <p:cNvGrpSpPr/>
          <p:nvPr/>
        </p:nvGrpSpPr>
        <p:grpSpPr>
          <a:xfrm>
            <a:off x="398271" y="910855"/>
            <a:ext cx="511921" cy="771897"/>
            <a:chOff x="4584850" y="4399275"/>
            <a:chExt cx="225875" cy="481825"/>
          </a:xfrm>
          <a:solidFill>
            <a:schemeClr val="accent2">
              <a:lumMod val="50000"/>
            </a:schemeClr>
          </a:solidFill>
        </p:grpSpPr>
        <p:sp>
          <p:nvSpPr>
            <p:cNvPr id="34" name="Google Shape;4584;p48">
              <a:extLst>
                <a:ext uri="{FF2B5EF4-FFF2-40B4-BE49-F238E27FC236}">
                  <a16:creationId xmlns:a16="http://schemas.microsoft.com/office/drawing/2014/main" xmlns="" id="{4A7E2F63-B85E-749F-809E-A09C0AC6BA8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4585;p48">
              <a:extLst>
                <a:ext uri="{FF2B5EF4-FFF2-40B4-BE49-F238E27FC236}">
                  <a16:creationId xmlns:a16="http://schemas.microsoft.com/office/drawing/2014/main" xmlns="" id="{308FA330-18C5-9851-6E2A-5A1F95AEA42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4583;p48">
            <a:extLst>
              <a:ext uri="{FF2B5EF4-FFF2-40B4-BE49-F238E27FC236}">
                <a16:creationId xmlns:a16="http://schemas.microsoft.com/office/drawing/2014/main" xmlns="" id="{B6C697FC-D393-3490-6358-A2A761066767}"/>
              </a:ext>
            </a:extLst>
          </p:cNvPr>
          <p:cNvGrpSpPr/>
          <p:nvPr/>
        </p:nvGrpSpPr>
        <p:grpSpPr>
          <a:xfrm>
            <a:off x="4798135" y="910855"/>
            <a:ext cx="511921" cy="771897"/>
            <a:chOff x="4584850" y="4399275"/>
            <a:chExt cx="225875" cy="481825"/>
          </a:xfrm>
        </p:grpSpPr>
        <p:sp>
          <p:nvSpPr>
            <p:cNvPr id="50" name="Google Shape;4584;p48">
              <a:extLst>
                <a:ext uri="{FF2B5EF4-FFF2-40B4-BE49-F238E27FC236}">
                  <a16:creationId xmlns:a16="http://schemas.microsoft.com/office/drawing/2014/main" xmlns="" id="{708D7DDD-4369-CCBA-0AE7-ADED205107DC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4585;p48">
              <a:extLst>
                <a:ext uri="{FF2B5EF4-FFF2-40B4-BE49-F238E27FC236}">
                  <a16:creationId xmlns:a16="http://schemas.microsoft.com/office/drawing/2014/main" xmlns="" id="{7EB5FDDF-067A-FDAF-891F-908B63FBEE46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" name="Google Shape;4583;p48">
            <a:extLst>
              <a:ext uri="{FF2B5EF4-FFF2-40B4-BE49-F238E27FC236}">
                <a16:creationId xmlns:a16="http://schemas.microsoft.com/office/drawing/2014/main" xmlns="" id="{B4550399-3305-6CC8-21AB-B32D296D5935}"/>
              </a:ext>
            </a:extLst>
          </p:cNvPr>
          <p:cNvGrpSpPr/>
          <p:nvPr/>
        </p:nvGrpSpPr>
        <p:grpSpPr>
          <a:xfrm>
            <a:off x="4798135" y="2957426"/>
            <a:ext cx="511921" cy="771897"/>
            <a:chOff x="4584850" y="4399275"/>
            <a:chExt cx="225875" cy="481825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57" name="Google Shape;4584;p48">
              <a:extLst>
                <a:ext uri="{FF2B5EF4-FFF2-40B4-BE49-F238E27FC236}">
                  <a16:creationId xmlns:a16="http://schemas.microsoft.com/office/drawing/2014/main" xmlns="" id="{3EE1A9D9-79E6-71D5-5665-88F88A8AF2B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" name="Google Shape;4585;p48">
              <a:extLst>
                <a:ext uri="{FF2B5EF4-FFF2-40B4-BE49-F238E27FC236}">
                  <a16:creationId xmlns:a16="http://schemas.microsoft.com/office/drawing/2014/main" xmlns="" id="{DF64AEE0-9AA0-3EA6-AC68-B73C5F164598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B51847EC-458B-AABD-B38A-43091858E6FA}"/>
              </a:ext>
            </a:extLst>
          </p:cNvPr>
          <p:cNvSpPr txBox="1"/>
          <p:nvPr/>
        </p:nvSpPr>
        <p:spPr bwMode="auto">
          <a:xfrm>
            <a:off x="706010" y="563868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Экспериментатор</a:t>
            </a:r>
            <a:endParaRPr dirty="0"/>
          </a:p>
          <a:p>
            <a:endParaRPr lang="ru-RU" dirty="0"/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xmlns="" id="{A2E0D9FD-6DF8-D484-8B67-818EDE038BD2}"/>
              </a:ext>
            </a:extLst>
          </p:cNvPr>
          <p:cNvSpPr txBox="1"/>
          <p:nvPr/>
        </p:nvSpPr>
        <p:spPr bwMode="auto">
          <a:xfrm>
            <a:off x="-109351" y="2609326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Счетовод</a:t>
            </a:r>
            <a:endParaRPr dirty="0"/>
          </a:p>
          <a:p>
            <a:endParaRPr lang="ru-RU" dirty="0"/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xmlns="" id="{E4FA7A8F-518D-82CC-0926-DAB0603041FA}"/>
              </a:ext>
            </a:extLst>
          </p:cNvPr>
          <p:cNvSpPr txBox="1"/>
          <p:nvPr/>
        </p:nvSpPr>
        <p:spPr bwMode="auto">
          <a:xfrm>
            <a:off x="4321275" y="561106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Практик</a:t>
            </a:r>
            <a:endParaRPr dirty="0"/>
          </a:p>
          <a:p>
            <a:endParaRPr lang="ru-RU" dirty="0"/>
          </a:p>
        </p:txBody>
      </p:sp>
      <p:sp>
        <p:nvSpPr>
          <p:cNvPr id="7" name="Текст 15">
            <a:extLst>
              <a:ext uri="{FF2B5EF4-FFF2-40B4-BE49-F238E27FC236}">
                <a16:creationId xmlns:a16="http://schemas.microsoft.com/office/drawing/2014/main" xmlns="" id="{517D80AB-E3AC-0D84-A4D0-679A81EC3D84}"/>
              </a:ext>
            </a:extLst>
          </p:cNvPr>
          <p:cNvSpPr txBox="1"/>
          <p:nvPr/>
        </p:nvSpPr>
        <p:spPr bwMode="auto">
          <a:xfrm>
            <a:off x="4582929" y="2513301"/>
            <a:ext cx="3504734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500"/>
              <a:buFont typeface="Spinnaker"/>
              <a:buNone/>
              <a:defRPr sz="28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Оформитель</a:t>
            </a:r>
            <a:endParaRPr dirty="0"/>
          </a:p>
          <a:p>
            <a:endParaRPr lang="ru-RU" dirty="0"/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2B33BF78-AF2C-F5B5-27DF-6F219371B129}"/>
              </a:ext>
            </a:extLst>
          </p:cNvPr>
          <p:cNvGrpSpPr/>
          <p:nvPr/>
        </p:nvGrpSpPr>
        <p:grpSpPr>
          <a:xfrm>
            <a:off x="1014559" y="1558287"/>
            <a:ext cx="2915669" cy="224411"/>
            <a:chOff x="1135626" y="1372292"/>
            <a:chExt cx="3539610" cy="295712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474E06E-C6AB-978B-C838-37F120654886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  <a:solidFill>
              <a:srgbClr val="B7DDE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A5624F36-F06C-CEA1-D93E-3AA953DC72AF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  <a:solidFill>
              <a:srgbClr val="B7DDE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F063A54B-0C90-EDE7-7534-148B495227D5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  <a:solidFill>
              <a:srgbClr val="B7DDE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9A3136FC-8422-A2EF-0D85-1E2BC09D88FD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  <a:solidFill>
              <a:srgbClr val="B7DDE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55C81277-EA62-8225-E989-9B815D25CD8E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  <a:solidFill>
              <a:srgbClr val="B7DDE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605EC93A-66EF-80FD-604E-0B2E4CCCF746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  <a:solidFill>
              <a:srgbClr val="B7DDE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643AB682-28E5-7786-555E-1DCEC3007E5B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90D8717B-74B2-7C16-4249-56CE7C2EA7F0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xmlns="" id="{FA6EA2CF-07E6-CDB0-0AA9-F168834D7ABD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2F2FF70D-EFA9-1A42-1527-2554930E3116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xmlns="" id="{586C69BC-22D8-077B-8879-A69D25CFECD6}"/>
              </a:ext>
            </a:extLst>
          </p:cNvPr>
          <p:cNvGrpSpPr/>
          <p:nvPr/>
        </p:nvGrpSpPr>
        <p:grpSpPr>
          <a:xfrm>
            <a:off x="998003" y="2326491"/>
            <a:ext cx="2915669" cy="224411"/>
            <a:chOff x="1135626" y="1372292"/>
            <a:chExt cx="3539610" cy="295712"/>
          </a:xfrm>
        </p:grpSpPr>
        <p:sp>
          <p:nvSpPr>
            <p:cNvPr id="150" name="Прямоугольник 149">
              <a:extLst>
                <a:ext uri="{FF2B5EF4-FFF2-40B4-BE49-F238E27FC236}">
                  <a16:creationId xmlns:a16="http://schemas.microsoft.com/office/drawing/2014/main" xmlns="" id="{272FC661-862D-70B7-FB7C-A9F0E7B15CA8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xmlns="" id="{D54A1064-00D9-61C2-2EFA-5B1A37005CC4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xmlns="" id="{ADE43B0A-E0EB-47C9-47E0-A008A7FC7C71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xmlns="" id="{318C5FB3-CE2A-980B-7FB4-0CE21238C4A1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xmlns="" id="{C1225CED-79EC-6E96-3066-A1BCA9F620EA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xmlns="" id="{EFB7C58A-C41E-1093-C036-FA4D133B2A33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xmlns="" id="{2299073A-644F-CC4F-6CF2-4ABB64421373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xmlns="" id="{0D52BF49-6664-9F38-4783-00CBBC8E34C6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xmlns="" id="{E3C23D51-0333-0A7D-45E6-FE06F501D3F2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xmlns="" id="{79B7CAB9-A589-90E8-8777-D2935424994B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xmlns="" id="{AEDD21B8-648F-0298-987F-AF330FBA214F}"/>
              </a:ext>
            </a:extLst>
          </p:cNvPr>
          <p:cNvGrpSpPr/>
          <p:nvPr/>
        </p:nvGrpSpPr>
        <p:grpSpPr>
          <a:xfrm>
            <a:off x="1030636" y="3583439"/>
            <a:ext cx="2915669" cy="224411"/>
            <a:chOff x="1135626" y="1372292"/>
            <a:chExt cx="3539610" cy="295712"/>
          </a:xfrm>
        </p:grpSpPr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xmlns="" id="{28B07DC6-B6C4-4388-1857-08EB46D263EA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xmlns="" id="{410F289B-2990-752C-A195-17F171348C8B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xmlns="" id="{31227928-F406-7985-E4EA-B9D2455D6BC7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xmlns="" id="{8D160860-306A-EF6B-6C79-7BA2E76B2B6A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Прямоугольник 164">
              <a:extLst>
                <a:ext uri="{FF2B5EF4-FFF2-40B4-BE49-F238E27FC236}">
                  <a16:creationId xmlns:a16="http://schemas.microsoft.com/office/drawing/2014/main" xmlns="" id="{3648E683-37AA-2D45-A076-8445325BBC7F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xmlns="" id="{C18F71CB-8EF4-BDA2-EB89-1B5699ABADDD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рямоугольник 166">
              <a:extLst>
                <a:ext uri="{FF2B5EF4-FFF2-40B4-BE49-F238E27FC236}">
                  <a16:creationId xmlns:a16="http://schemas.microsoft.com/office/drawing/2014/main" xmlns="" id="{4C404D64-75BE-CD39-5F0E-BB59C3FD985C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Прямоугольник 167">
              <a:extLst>
                <a:ext uri="{FF2B5EF4-FFF2-40B4-BE49-F238E27FC236}">
                  <a16:creationId xmlns:a16="http://schemas.microsoft.com/office/drawing/2014/main" xmlns="" id="{8C278F3E-63F4-19EA-826C-302C2059FF96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xmlns="" id="{1BCFE25D-FA6B-4294-6EC9-CED3445E6C8D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Прямоугольник 169">
              <a:extLst>
                <a:ext uri="{FF2B5EF4-FFF2-40B4-BE49-F238E27FC236}">
                  <a16:creationId xmlns:a16="http://schemas.microsoft.com/office/drawing/2014/main" xmlns="" id="{1BA33C32-EA21-C0FB-C4DD-D8FED0FF4098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xmlns="" id="{6D314921-4F80-07D7-A041-1D16EA806437}"/>
              </a:ext>
            </a:extLst>
          </p:cNvPr>
          <p:cNvGrpSpPr/>
          <p:nvPr/>
        </p:nvGrpSpPr>
        <p:grpSpPr>
          <a:xfrm>
            <a:off x="1014080" y="4452083"/>
            <a:ext cx="2915669" cy="224411"/>
            <a:chOff x="1135626" y="1372292"/>
            <a:chExt cx="3539610" cy="295712"/>
          </a:xfrm>
        </p:grpSpPr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xmlns="" id="{67195516-A82E-5A78-09A5-D895883801BE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xmlns="" id="{B396AC46-7E01-589F-111E-264670CFB856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 173">
              <a:extLst>
                <a:ext uri="{FF2B5EF4-FFF2-40B4-BE49-F238E27FC236}">
                  <a16:creationId xmlns:a16="http://schemas.microsoft.com/office/drawing/2014/main" xmlns="" id="{C59127C5-7E9D-1B96-E280-744E70772DDD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Прямоугольник 174">
              <a:extLst>
                <a:ext uri="{FF2B5EF4-FFF2-40B4-BE49-F238E27FC236}">
                  <a16:creationId xmlns:a16="http://schemas.microsoft.com/office/drawing/2014/main" xmlns="" id="{B96F6613-0C95-54BA-FC8D-A7430C10BAB7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Прямоугольник 175">
              <a:extLst>
                <a:ext uri="{FF2B5EF4-FFF2-40B4-BE49-F238E27FC236}">
                  <a16:creationId xmlns:a16="http://schemas.microsoft.com/office/drawing/2014/main" xmlns="" id="{954FAE47-F05B-9153-A102-940ED1F8ADCC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Прямоугольник 176">
              <a:extLst>
                <a:ext uri="{FF2B5EF4-FFF2-40B4-BE49-F238E27FC236}">
                  <a16:creationId xmlns:a16="http://schemas.microsoft.com/office/drawing/2014/main" xmlns="" id="{98D48CAC-9F37-B689-338F-E5484DF2C8CA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xmlns="" id="{CFCED3C2-27A0-2649-F85F-FF9B980E6998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xmlns="" id="{85DCE89D-8E22-5F76-F66E-7CB9410F8EAA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xmlns="" id="{8158C0B8-41C6-2BDE-6FA2-CB36EE4F66FF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xmlns="" id="{BA160459-7D3F-C7EB-CB57-73D126C84E8C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xmlns="" id="{45073728-93D3-BF6E-D0DD-F7FB738A6D71}"/>
              </a:ext>
            </a:extLst>
          </p:cNvPr>
          <p:cNvGrpSpPr/>
          <p:nvPr/>
        </p:nvGrpSpPr>
        <p:grpSpPr>
          <a:xfrm>
            <a:off x="5459596" y="1531771"/>
            <a:ext cx="2915669" cy="224411"/>
            <a:chOff x="1135626" y="1372292"/>
            <a:chExt cx="3539610" cy="295712"/>
          </a:xfrm>
        </p:grpSpPr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xmlns="" id="{7A222485-D203-79A3-9B78-07535654E4B0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xmlns="" id="{19E3AC30-9784-74D3-3C6A-BB4B38C68288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xmlns="" id="{24F9A0DF-33E9-E0D8-80FD-6B8147755632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xmlns="" id="{40C4A112-C885-C410-1736-79715C076757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Прямоугольник 186">
              <a:extLst>
                <a:ext uri="{FF2B5EF4-FFF2-40B4-BE49-F238E27FC236}">
                  <a16:creationId xmlns:a16="http://schemas.microsoft.com/office/drawing/2014/main" xmlns="" id="{92EB7A8F-8FFF-7139-A97A-22655BB5BFFC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Прямоугольник 187">
              <a:extLst>
                <a:ext uri="{FF2B5EF4-FFF2-40B4-BE49-F238E27FC236}">
                  <a16:creationId xmlns:a16="http://schemas.microsoft.com/office/drawing/2014/main" xmlns="" id="{8F5267CF-98B2-3470-DE4E-605665987C41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Прямоугольник 188">
              <a:extLst>
                <a:ext uri="{FF2B5EF4-FFF2-40B4-BE49-F238E27FC236}">
                  <a16:creationId xmlns:a16="http://schemas.microsoft.com/office/drawing/2014/main" xmlns="" id="{2476E2AE-BAAA-B268-F420-6953864B69EA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xmlns="" id="{E6F0E25D-3580-DFC0-5C96-E95793BA8842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xmlns="" id="{A4AD0B8E-4A0D-700E-9AF0-B99241366A9D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xmlns="" id="{9A569B43-FFFF-4A7F-2CA6-52B145384421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xmlns="" id="{9C91A736-96A7-741D-C2D5-D4BDF1E99888}"/>
              </a:ext>
            </a:extLst>
          </p:cNvPr>
          <p:cNvGrpSpPr/>
          <p:nvPr/>
        </p:nvGrpSpPr>
        <p:grpSpPr>
          <a:xfrm>
            <a:off x="5443040" y="2299976"/>
            <a:ext cx="2915669" cy="224411"/>
            <a:chOff x="1135626" y="1372292"/>
            <a:chExt cx="3539610" cy="295712"/>
          </a:xfrm>
        </p:grpSpPr>
        <p:sp>
          <p:nvSpPr>
            <p:cNvPr id="194" name="Прямоугольник 193">
              <a:extLst>
                <a:ext uri="{FF2B5EF4-FFF2-40B4-BE49-F238E27FC236}">
                  <a16:creationId xmlns:a16="http://schemas.microsoft.com/office/drawing/2014/main" xmlns="" id="{A31B2B86-ADE8-9C28-802A-13F40DD5BE91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Прямоугольник 194">
              <a:extLst>
                <a:ext uri="{FF2B5EF4-FFF2-40B4-BE49-F238E27FC236}">
                  <a16:creationId xmlns:a16="http://schemas.microsoft.com/office/drawing/2014/main" xmlns="" id="{BAE13EB1-99A2-EAAE-213C-169FEE58E785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Прямоугольник 195">
              <a:extLst>
                <a:ext uri="{FF2B5EF4-FFF2-40B4-BE49-F238E27FC236}">
                  <a16:creationId xmlns:a16="http://schemas.microsoft.com/office/drawing/2014/main" xmlns="" id="{C60341D2-8076-23B2-4A1A-9EFFD4476885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xmlns="" id="{3FEABF7D-E926-9894-155C-32067B85B42E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xmlns="" id="{9CE8FA47-5362-5D1D-2FE6-46112538DABD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Прямоугольник 198">
              <a:extLst>
                <a:ext uri="{FF2B5EF4-FFF2-40B4-BE49-F238E27FC236}">
                  <a16:creationId xmlns:a16="http://schemas.microsoft.com/office/drawing/2014/main" xmlns="" id="{0F73A26E-93FA-D3DB-278F-8FF5F30C62BD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Прямоугольник 199">
              <a:extLst>
                <a:ext uri="{FF2B5EF4-FFF2-40B4-BE49-F238E27FC236}">
                  <a16:creationId xmlns:a16="http://schemas.microsoft.com/office/drawing/2014/main" xmlns="" id="{A470E1A7-24F3-5F4F-2DD3-78A636330309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xmlns="" id="{26E222E0-C87E-6E69-D415-168D56673A05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Прямоугольник 201">
              <a:extLst>
                <a:ext uri="{FF2B5EF4-FFF2-40B4-BE49-F238E27FC236}">
                  <a16:creationId xmlns:a16="http://schemas.microsoft.com/office/drawing/2014/main" xmlns="" id="{CECF8ED1-CA8C-A24A-D110-01B160DEBB4E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Прямоугольник 202">
              <a:extLst>
                <a:ext uri="{FF2B5EF4-FFF2-40B4-BE49-F238E27FC236}">
                  <a16:creationId xmlns:a16="http://schemas.microsoft.com/office/drawing/2014/main" xmlns="" id="{04E405B3-1F0E-1DC1-06F9-013D4E722E07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4" name="Группа 203">
            <a:extLst>
              <a:ext uri="{FF2B5EF4-FFF2-40B4-BE49-F238E27FC236}">
                <a16:creationId xmlns:a16="http://schemas.microsoft.com/office/drawing/2014/main" xmlns="" id="{9A7C0F2D-054E-9B3B-D64D-3F6A8A8805B5}"/>
              </a:ext>
            </a:extLst>
          </p:cNvPr>
          <p:cNvGrpSpPr/>
          <p:nvPr/>
        </p:nvGrpSpPr>
        <p:grpSpPr>
          <a:xfrm>
            <a:off x="5459596" y="3559597"/>
            <a:ext cx="2915669" cy="224411"/>
            <a:chOff x="1135626" y="1372292"/>
            <a:chExt cx="3539610" cy="295712"/>
          </a:xfrm>
        </p:grpSpPr>
        <p:sp>
          <p:nvSpPr>
            <p:cNvPr id="205" name="Прямоугольник 204">
              <a:extLst>
                <a:ext uri="{FF2B5EF4-FFF2-40B4-BE49-F238E27FC236}">
                  <a16:creationId xmlns:a16="http://schemas.microsoft.com/office/drawing/2014/main" xmlns="" id="{6B688A2B-3D9D-5A32-78C5-7DB18EC9985F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Прямоугольник 205">
              <a:extLst>
                <a:ext uri="{FF2B5EF4-FFF2-40B4-BE49-F238E27FC236}">
                  <a16:creationId xmlns:a16="http://schemas.microsoft.com/office/drawing/2014/main" xmlns="" id="{6E0AA18C-732E-ED75-F242-C34C39487573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Прямоугольник 206">
              <a:extLst>
                <a:ext uri="{FF2B5EF4-FFF2-40B4-BE49-F238E27FC236}">
                  <a16:creationId xmlns:a16="http://schemas.microsoft.com/office/drawing/2014/main" xmlns="" id="{88C69FD0-2B7B-0B99-CB3E-7F411FD908F0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Прямоугольник 207">
              <a:extLst>
                <a:ext uri="{FF2B5EF4-FFF2-40B4-BE49-F238E27FC236}">
                  <a16:creationId xmlns:a16="http://schemas.microsoft.com/office/drawing/2014/main" xmlns="" id="{767BC453-FD51-C472-67EB-358688242C4E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Прямоугольник 208">
              <a:extLst>
                <a:ext uri="{FF2B5EF4-FFF2-40B4-BE49-F238E27FC236}">
                  <a16:creationId xmlns:a16="http://schemas.microsoft.com/office/drawing/2014/main" xmlns="" id="{DDCC3BC4-48AF-93B0-B07F-738ECC4957B7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Прямоугольник 209">
              <a:extLst>
                <a:ext uri="{FF2B5EF4-FFF2-40B4-BE49-F238E27FC236}">
                  <a16:creationId xmlns:a16="http://schemas.microsoft.com/office/drawing/2014/main" xmlns="" id="{DF980502-9FC0-A4E7-28F7-D758A5958D26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рямоугольник 210">
              <a:extLst>
                <a:ext uri="{FF2B5EF4-FFF2-40B4-BE49-F238E27FC236}">
                  <a16:creationId xmlns:a16="http://schemas.microsoft.com/office/drawing/2014/main" xmlns="" id="{8C2065A7-F709-CF9B-045C-B6F6F161ECE1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Прямоугольник 211">
              <a:extLst>
                <a:ext uri="{FF2B5EF4-FFF2-40B4-BE49-F238E27FC236}">
                  <a16:creationId xmlns:a16="http://schemas.microsoft.com/office/drawing/2014/main" xmlns="" id="{FF0A8B41-0F21-6572-7F8F-DBDB71734DB4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Прямоугольник 212">
              <a:extLst>
                <a:ext uri="{FF2B5EF4-FFF2-40B4-BE49-F238E27FC236}">
                  <a16:creationId xmlns:a16="http://schemas.microsoft.com/office/drawing/2014/main" xmlns="" id="{857C5E48-5122-14A7-333E-A6A55856A044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Прямоугольник 213">
              <a:extLst>
                <a:ext uri="{FF2B5EF4-FFF2-40B4-BE49-F238E27FC236}">
                  <a16:creationId xmlns:a16="http://schemas.microsoft.com/office/drawing/2014/main" xmlns="" id="{A6C120D2-DE23-8624-15D2-EFD05D9E8F19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xmlns="" id="{7793DF73-6131-A55D-B96E-F0320D1CA3D4}"/>
              </a:ext>
            </a:extLst>
          </p:cNvPr>
          <p:cNvGrpSpPr/>
          <p:nvPr/>
        </p:nvGrpSpPr>
        <p:grpSpPr>
          <a:xfrm>
            <a:off x="5443040" y="4444005"/>
            <a:ext cx="2915669" cy="224411"/>
            <a:chOff x="1135626" y="1372292"/>
            <a:chExt cx="3539610" cy="295712"/>
          </a:xfrm>
        </p:grpSpPr>
        <p:sp>
          <p:nvSpPr>
            <p:cNvPr id="216" name="Прямоугольник 215">
              <a:extLst>
                <a:ext uri="{FF2B5EF4-FFF2-40B4-BE49-F238E27FC236}">
                  <a16:creationId xmlns:a16="http://schemas.microsoft.com/office/drawing/2014/main" xmlns="" id="{B89B8120-F7F4-C6BE-8D33-943AEC0576E5}"/>
                </a:ext>
              </a:extLst>
            </p:cNvPr>
            <p:cNvSpPr/>
            <p:nvPr/>
          </p:nvSpPr>
          <p:spPr>
            <a:xfrm>
              <a:off x="1135626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Прямоугольник 216">
              <a:extLst>
                <a:ext uri="{FF2B5EF4-FFF2-40B4-BE49-F238E27FC236}">
                  <a16:creationId xmlns:a16="http://schemas.microsoft.com/office/drawing/2014/main" xmlns="" id="{458883DD-D102-D43A-761D-983E2E0B57D5}"/>
                </a:ext>
              </a:extLst>
            </p:cNvPr>
            <p:cNvSpPr/>
            <p:nvPr/>
          </p:nvSpPr>
          <p:spPr>
            <a:xfrm>
              <a:off x="1489587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Прямоугольник 217">
              <a:extLst>
                <a:ext uri="{FF2B5EF4-FFF2-40B4-BE49-F238E27FC236}">
                  <a16:creationId xmlns:a16="http://schemas.microsoft.com/office/drawing/2014/main" xmlns="" id="{7C13DD31-5373-CEBA-11CC-F351C88A6C14}"/>
                </a:ext>
              </a:extLst>
            </p:cNvPr>
            <p:cNvSpPr/>
            <p:nvPr/>
          </p:nvSpPr>
          <p:spPr>
            <a:xfrm>
              <a:off x="1843548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Прямоугольник 218">
              <a:extLst>
                <a:ext uri="{FF2B5EF4-FFF2-40B4-BE49-F238E27FC236}">
                  <a16:creationId xmlns:a16="http://schemas.microsoft.com/office/drawing/2014/main" xmlns="" id="{9FBAEB90-2401-FC53-8FD3-D5221094F953}"/>
                </a:ext>
              </a:extLst>
            </p:cNvPr>
            <p:cNvSpPr/>
            <p:nvPr/>
          </p:nvSpPr>
          <p:spPr>
            <a:xfrm>
              <a:off x="2197509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Прямоугольник 219">
              <a:extLst>
                <a:ext uri="{FF2B5EF4-FFF2-40B4-BE49-F238E27FC236}">
                  <a16:creationId xmlns:a16="http://schemas.microsoft.com/office/drawing/2014/main" xmlns="" id="{453D8B6E-287D-EF9B-B5A8-60CB93DD566A}"/>
                </a:ext>
              </a:extLst>
            </p:cNvPr>
            <p:cNvSpPr/>
            <p:nvPr/>
          </p:nvSpPr>
          <p:spPr>
            <a:xfrm>
              <a:off x="2551470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Прямоугольник 220">
              <a:extLst>
                <a:ext uri="{FF2B5EF4-FFF2-40B4-BE49-F238E27FC236}">
                  <a16:creationId xmlns:a16="http://schemas.microsoft.com/office/drawing/2014/main" xmlns="" id="{CD0BC298-A377-425D-0FDB-C8575797ED5B}"/>
                </a:ext>
              </a:extLst>
            </p:cNvPr>
            <p:cNvSpPr/>
            <p:nvPr/>
          </p:nvSpPr>
          <p:spPr>
            <a:xfrm>
              <a:off x="2905431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Прямоугольник 221">
              <a:extLst>
                <a:ext uri="{FF2B5EF4-FFF2-40B4-BE49-F238E27FC236}">
                  <a16:creationId xmlns:a16="http://schemas.microsoft.com/office/drawing/2014/main" xmlns="" id="{5D5771DF-E8A6-A9C2-E9F8-429BC17868C4}"/>
                </a:ext>
              </a:extLst>
            </p:cNvPr>
            <p:cNvSpPr/>
            <p:nvPr/>
          </p:nvSpPr>
          <p:spPr>
            <a:xfrm>
              <a:off x="3259392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Прямоугольник 222">
              <a:extLst>
                <a:ext uri="{FF2B5EF4-FFF2-40B4-BE49-F238E27FC236}">
                  <a16:creationId xmlns:a16="http://schemas.microsoft.com/office/drawing/2014/main" xmlns="" id="{1828CEE5-4E71-DC9F-3F9D-D60248BC5882}"/>
                </a:ext>
              </a:extLst>
            </p:cNvPr>
            <p:cNvSpPr/>
            <p:nvPr/>
          </p:nvSpPr>
          <p:spPr>
            <a:xfrm>
              <a:off x="3613353" y="1372510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Прямоугольник 223">
              <a:extLst>
                <a:ext uri="{FF2B5EF4-FFF2-40B4-BE49-F238E27FC236}">
                  <a16:creationId xmlns:a16="http://schemas.microsoft.com/office/drawing/2014/main" xmlns="" id="{90EF94D6-0C95-6112-45A2-85F81415C7CD}"/>
                </a:ext>
              </a:extLst>
            </p:cNvPr>
            <p:cNvSpPr/>
            <p:nvPr/>
          </p:nvSpPr>
          <p:spPr>
            <a:xfrm>
              <a:off x="3967314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Прямоугольник 224">
              <a:extLst>
                <a:ext uri="{FF2B5EF4-FFF2-40B4-BE49-F238E27FC236}">
                  <a16:creationId xmlns:a16="http://schemas.microsoft.com/office/drawing/2014/main" xmlns="" id="{F14B5A78-A657-D868-A268-526DB9C7007A}"/>
                </a:ext>
              </a:extLst>
            </p:cNvPr>
            <p:cNvSpPr/>
            <p:nvPr/>
          </p:nvSpPr>
          <p:spPr>
            <a:xfrm>
              <a:off x="4321275" y="1372292"/>
              <a:ext cx="353961" cy="2954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F79F0FB-0DAF-BE85-9091-76A68C6A08AA}"/>
              </a:ext>
            </a:extLst>
          </p:cNvPr>
          <p:cNvSpPr/>
          <p:nvPr/>
        </p:nvSpPr>
        <p:spPr>
          <a:xfrm>
            <a:off x="3050513" y="1571419"/>
            <a:ext cx="55853" cy="210551"/>
          </a:xfrm>
          <a:prstGeom prst="rect">
            <a:avLst/>
          </a:prstGeom>
          <a:solidFill>
            <a:srgbClr val="B7DDE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D046E26-FC97-8B5D-AA2A-BDBFD12CC5CF}"/>
              </a:ext>
            </a:extLst>
          </p:cNvPr>
          <p:cNvSpPr/>
          <p:nvPr/>
        </p:nvSpPr>
        <p:spPr>
          <a:xfrm>
            <a:off x="3037661" y="2327236"/>
            <a:ext cx="226385" cy="223501"/>
          </a:xfrm>
          <a:prstGeom prst="rect">
            <a:avLst/>
          </a:prstGeom>
          <a:solidFill>
            <a:srgbClr val="B7DDE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2DD8C8E-86D2-E91E-7DE8-66F36F66EEA5}"/>
              </a:ext>
            </a:extLst>
          </p:cNvPr>
          <p:cNvSpPr/>
          <p:nvPr/>
        </p:nvSpPr>
        <p:spPr>
          <a:xfrm>
            <a:off x="998002" y="2326491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C967F63-6D5F-BEBD-3BC4-844F7CBC6129}"/>
              </a:ext>
            </a:extLst>
          </p:cNvPr>
          <p:cNvSpPr/>
          <p:nvPr/>
        </p:nvSpPr>
        <p:spPr>
          <a:xfrm>
            <a:off x="1289569" y="2326491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744631C-BE49-172F-7C9F-E45E830C9C78}"/>
              </a:ext>
            </a:extLst>
          </p:cNvPr>
          <p:cNvSpPr/>
          <p:nvPr/>
        </p:nvSpPr>
        <p:spPr>
          <a:xfrm>
            <a:off x="1581136" y="2326491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D41DB08-577F-DCDC-CCA6-BADA64AE8416}"/>
              </a:ext>
            </a:extLst>
          </p:cNvPr>
          <p:cNvSpPr/>
          <p:nvPr/>
        </p:nvSpPr>
        <p:spPr>
          <a:xfrm>
            <a:off x="1872703" y="2326491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98A9227-15E9-8A77-1C4F-F4CA93E33F10}"/>
              </a:ext>
            </a:extLst>
          </p:cNvPr>
          <p:cNvSpPr/>
          <p:nvPr/>
        </p:nvSpPr>
        <p:spPr>
          <a:xfrm>
            <a:off x="2164270" y="2326491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B41FC8D-96DA-497B-2E2D-E8BD2EB9D898}"/>
              </a:ext>
            </a:extLst>
          </p:cNvPr>
          <p:cNvSpPr/>
          <p:nvPr/>
        </p:nvSpPr>
        <p:spPr>
          <a:xfrm>
            <a:off x="2455837" y="2326491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02164B9-03F9-F6A4-DC75-8921CB262A39}"/>
              </a:ext>
            </a:extLst>
          </p:cNvPr>
          <p:cNvSpPr/>
          <p:nvPr/>
        </p:nvSpPr>
        <p:spPr>
          <a:xfrm>
            <a:off x="1026878" y="3582424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3356621-AF3C-5FF0-4DD2-0B62E6817A1C}"/>
              </a:ext>
            </a:extLst>
          </p:cNvPr>
          <p:cNvSpPr/>
          <p:nvPr/>
        </p:nvSpPr>
        <p:spPr>
          <a:xfrm>
            <a:off x="1318445" y="3582424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8924185-1E82-95AA-5D1A-33D2D5FFD342}"/>
              </a:ext>
            </a:extLst>
          </p:cNvPr>
          <p:cNvSpPr/>
          <p:nvPr/>
        </p:nvSpPr>
        <p:spPr>
          <a:xfrm>
            <a:off x="1610012" y="3582424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2D69C91-CE00-0548-9087-E673944EFD05}"/>
              </a:ext>
            </a:extLst>
          </p:cNvPr>
          <p:cNvSpPr/>
          <p:nvPr/>
        </p:nvSpPr>
        <p:spPr>
          <a:xfrm>
            <a:off x="1901579" y="3582424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9C08791-CB5D-95EE-ECC7-BE06D448EDA5}"/>
              </a:ext>
            </a:extLst>
          </p:cNvPr>
          <p:cNvSpPr/>
          <p:nvPr/>
        </p:nvSpPr>
        <p:spPr>
          <a:xfrm>
            <a:off x="2193300" y="3584023"/>
            <a:ext cx="88346" cy="222647"/>
          </a:xfrm>
          <a:prstGeom prst="rect">
            <a:avLst/>
          </a:prstGeom>
          <a:solidFill>
            <a:srgbClr val="B7DDE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D1E7128F-527F-D4CE-04AF-4AE3E1688DB3}"/>
              </a:ext>
            </a:extLst>
          </p:cNvPr>
          <p:cNvSpPr/>
          <p:nvPr/>
        </p:nvSpPr>
        <p:spPr>
          <a:xfrm>
            <a:off x="1013724" y="4452083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F87FB893-97E1-9C98-D024-9EBEFB1EC84D}"/>
              </a:ext>
            </a:extLst>
          </p:cNvPr>
          <p:cNvSpPr/>
          <p:nvPr/>
        </p:nvSpPr>
        <p:spPr>
          <a:xfrm>
            <a:off x="1305291" y="4452083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AA223451-0A88-B624-0618-64CCF2636C24}"/>
              </a:ext>
            </a:extLst>
          </p:cNvPr>
          <p:cNvSpPr/>
          <p:nvPr/>
        </p:nvSpPr>
        <p:spPr>
          <a:xfrm>
            <a:off x="1596858" y="4452083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98DB056E-63FD-B092-3192-3A54553A8435}"/>
              </a:ext>
            </a:extLst>
          </p:cNvPr>
          <p:cNvSpPr/>
          <p:nvPr/>
        </p:nvSpPr>
        <p:spPr>
          <a:xfrm>
            <a:off x="1888425" y="4452083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0205D921-1010-7888-EDE9-E3A801634B40}"/>
              </a:ext>
            </a:extLst>
          </p:cNvPr>
          <p:cNvSpPr/>
          <p:nvPr/>
        </p:nvSpPr>
        <p:spPr>
          <a:xfrm>
            <a:off x="2179992" y="4452083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1710318F-0290-B41E-0378-64CD284261C1}"/>
              </a:ext>
            </a:extLst>
          </p:cNvPr>
          <p:cNvSpPr/>
          <p:nvPr/>
        </p:nvSpPr>
        <p:spPr>
          <a:xfrm>
            <a:off x="2470142" y="4452084"/>
            <a:ext cx="185972" cy="224246"/>
          </a:xfrm>
          <a:prstGeom prst="rect">
            <a:avLst/>
          </a:prstGeom>
          <a:solidFill>
            <a:srgbClr val="B7DDE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72E086DB-2621-FCA2-1E4D-EF0E6E485C31}"/>
              </a:ext>
            </a:extLst>
          </p:cNvPr>
          <p:cNvSpPr/>
          <p:nvPr/>
        </p:nvSpPr>
        <p:spPr>
          <a:xfrm>
            <a:off x="2763959" y="156038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7BC61408-97CA-B071-DBBF-49C12C9EC3F1}"/>
              </a:ext>
            </a:extLst>
          </p:cNvPr>
          <p:cNvSpPr/>
          <p:nvPr/>
        </p:nvSpPr>
        <p:spPr>
          <a:xfrm>
            <a:off x="2753024" y="2326491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194CA164-9C5B-B7F4-FBD9-8DCFAF8EE396}"/>
              </a:ext>
            </a:extLst>
          </p:cNvPr>
          <p:cNvSpPr/>
          <p:nvPr/>
        </p:nvSpPr>
        <p:spPr>
          <a:xfrm>
            <a:off x="5459595" y="153092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C523BAF7-4EA5-AE76-7DE3-3E447F51F80D}"/>
              </a:ext>
            </a:extLst>
          </p:cNvPr>
          <p:cNvSpPr/>
          <p:nvPr/>
        </p:nvSpPr>
        <p:spPr>
          <a:xfrm>
            <a:off x="5751162" y="153092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0F37793-2422-B75C-677C-AE3331562D71}"/>
              </a:ext>
            </a:extLst>
          </p:cNvPr>
          <p:cNvSpPr/>
          <p:nvPr/>
        </p:nvSpPr>
        <p:spPr>
          <a:xfrm>
            <a:off x="6042729" y="153092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85E4E5F-A4A0-386D-4021-5A9C3FC2F7C9}"/>
              </a:ext>
            </a:extLst>
          </p:cNvPr>
          <p:cNvSpPr/>
          <p:nvPr/>
        </p:nvSpPr>
        <p:spPr>
          <a:xfrm>
            <a:off x="6334296" y="153092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8A3C3138-81C0-07D5-6B2E-5B688619A97F}"/>
              </a:ext>
            </a:extLst>
          </p:cNvPr>
          <p:cNvSpPr/>
          <p:nvPr/>
        </p:nvSpPr>
        <p:spPr>
          <a:xfrm>
            <a:off x="6625863" y="153092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347B329-8428-C67D-FE98-0D60107DE103}"/>
              </a:ext>
            </a:extLst>
          </p:cNvPr>
          <p:cNvSpPr/>
          <p:nvPr/>
        </p:nvSpPr>
        <p:spPr>
          <a:xfrm>
            <a:off x="6917430" y="153092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D66A4A39-24F1-E064-36E4-6168EAEEBBDB}"/>
              </a:ext>
            </a:extLst>
          </p:cNvPr>
          <p:cNvSpPr/>
          <p:nvPr/>
        </p:nvSpPr>
        <p:spPr>
          <a:xfrm>
            <a:off x="7207935" y="1531300"/>
            <a:ext cx="226385" cy="223501"/>
          </a:xfrm>
          <a:prstGeom prst="rect">
            <a:avLst/>
          </a:prstGeom>
          <a:solidFill>
            <a:srgbClr val="B7DDE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1369805F-458E-55E9-F4C2-27C79B483AE6}"/>
              </a:ext>
            </a:extLst>
          </p:cNvPr>
          <p:cNvSpPr/>
          <p:nvPr/>
        </p:nvSpPr>
        <p:spPr>
          <a:xfrm>
            <a:off x="5438232" y="2298760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C45A49B2-8102-33E0-F097-D5F1A229D463}"/>
              </a:ext>
            </a:extLst>
          </p:cNvPr>
          <p:cNvSpPr/>
          <p:nvPr/>
        </p:nvSpPr>
        <p:spPr>
          <a:xfrm>
            <a:off x="5729799" y="2298760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DD189550-1E48-02EE-C0D9-F2E6C4D1ECD8}"/>
              </a:ext>
            </a:extLst>
          </p:cNvPr>
          <p:cNvSpPr/>
          <p:nvPr/>
        </p:nvSpPr>
        <p:spPr>
          <a:xfrm>
            <a:off x="6021366" y="2298760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2B5D6CD-6778-688D-07A1-3617E4A11FA3}"/>
              </a:ext>
            </a:extLst>
          </p:cNvPr>
          <p:cNvSpPr/>
          <p:nvPr/>
        </p:nvSpPr>
        <p:spPr>
          <a:xfrm>
            <a:off x="6312933" y="2298760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2AD3CDE-C1B4-5B0F-0DFB-3BC9EF399475}"/>
              </a:ext>
            </a:extLst>
          </p:cNvPr>
          <p:cNvSpPr/>
          <p:nvPr/>
        </p:nvSpPr>
        <p:spPr>
          <a:xfrm>
            <a:off x="6604500" y="2298760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FB70DCC6-4B31-E7C7-1731-4B825CFB6AF6}"/>
              </a:ext>
            </a:extLst>
          </p:cNvPr>
          <p:cNvSpPr/>
          <p:nvPr/>
        </p:nvSpPr>
        <p:spPr>
          <a:xfrm>
            <a:off x="6896067" y="2298760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B9975DD6-3FE9-1834-3778-5A3398BA6480}"/>
              </a:ext>
            </a:extLst>
          </p:cNvPr>
          <p:cNvSpPr/>
          <p:nvPr/>
        </p:nvSpPr>
        <p:spPr>
          <a:xfrm>
            <a:off x="7186573" y="2299132"/>
            <a:ext cx="157658" cy="223501"/>
          </a:xfrm>
          <a:prstGeom prst="rect">
            <a:avLst/>
          </a:prstGeom>
          <a:solidFill>
            <a:srgbClr val="B7DDE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F4D5DE43-5A6A-FEC7-288B-AFA5A66A5D40}"/>
              </a:ext>
            </a:extLst>
          </p:cNvPr>
          <p:cNvSpPr/>
          <p:nvPr/>
        </p:nvSpPr>
        <p:spPr>
          <a:xfrm>
            <a:off x="5460850" y="3559597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24BC6940-EA89-1C1C-C465-6A846610EE83}"/>
              </a:ext>
            </a:extLst>
          </p:cNvPr>
          <p:cNvSpPr/>
          <p:nvPr/>
        </p:nvSpPr>
        <p:spPr>
          <a:xfrm>
            <a:off x="5752417" y="3559597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4C70DD84-86F5-4387-9138-C08662BC097C}"/>
              </a:ext>
            </a:extLst>
          </p:cNvPr>
          <p:cNvSpPr/>
          <p:nvPr/>
        </p:nvSpPr>
        <p:spPr>
          <a:xfrm>
            <a:off x="6043984" y="3559597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A4A5FF2B-E307-61F4-6BD5-72290E6F81CB}"/>
              </a:ext>
            </a:extLst>
          </p:cNvPr>
          <p:cNvSpPr/>
          <p:nvPr/>
        </p:nvSpPr>
        <p:spPr>
          <a:xfrm>
            <a:off x="6335551" y="3559597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643451A7-38CE-8BAB-55A0-A2C52B70CC38}"/>
              </a:ext>
            </a:extLst>
          </p:cNvPr>
          <p:cNvSpPr/>
          <p:nvPr/>
        </p:nvSpPr>
        <p:spPr>
          <a:xfrm>
            <a:off x="6627118" y="3559597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01CA527A-F8C7-9F37-BB75-E14143B67035}"/>
              </a:ext>
            </a:extLst>
          </p:cNvPr>
          <p:cNvSpPr/>
          <p:nvPr/>
        </p:nvSpPr>
        <p:spPr>
          <a:xfrm>
            <a:off x="6918685" y="3559597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BBDF0935-37AF-DE37-CFAC-85117BC61DD9}"/>
              </a:ext>
            </a:extLst>
          </p:cNvPr>
          <p:cNvSpPr/>
          <p:nvPr/>
        </p:nvSpPr>
        <p:spPr>
          <a:xfrm>
            <a:off x="7211099" y="356056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15DC8A0B-9BC3-DF70-24C9-0B92ACF238BD}"/>
              </a:ext>
            </a:extLst>
          </p:cNvPr>
          <p:cNvSpPr/>
          <p:nvPr/>
        </p:nvSpPr>
        <p:spPr>
          <a:xfrm>
            <a:off x="7502666" y="356056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8AB15186-52AA-90C1-8D4D-8861966FA767}"/>
              </a:ext>
            </a:extLst>
          </p:cNvPr>
          <p:cNvSpPr/>
          <p:nvPr/>
        </p:nvSpPr>
        <p:spPr>
          <a:xfrm>
            <a:off x="7794233" y="3560568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26CA9E33-5A47-6083-45FA-43359618E7A6}"/>
              </a:ext>
            </a:extLst>
          </p:cNvPr>
          <p:cNvSpPr/>
          <p:nvPr/>
        </p:nvSpPr>
        <p:spPr>
          <a:xfrm>
            <a:off x="8092011" y="3560342"/>
            <a:ext cx="67251" cy="223501"/>
          </a:xfrm>
          <a:prstGeom prst="rect">
            <a:avLst/>
          </a:prstGeom>
          <a:solidFill>
            <a:srgbClr val="B7DDE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CC7FA040-41C3-1278-BB7F-D34749066586}"/>
              </a:ext>
            </a:extLst>
          </p:cNvPr>
          <p:cNvSpPr/>
          <p:nvPr/>
        </p:nvSpPr>
        <p:spPr>
          <a:xfrm>
            <a:off x="5444380" y="4441445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5D799596-183E-122C-6D26-35BD6442911A}"/>
              </a:ext>
            </a:extLst>
          </p:cNvPr>
          <p:cNvSpPr/>
          <p:nvPr/>
        </p:nvSpPr>
        <p:spPr>
          <a:xfrm>
            <a:off x="5735947" y="4441445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DB7E81EF-D159-3134-7E0E-6F9AD65E934D}"/>
              </a:ext>
            </a:extLst>
          </p:cNvPr>
          <p:cNvSpPr/>
          <p:nvPr/>
        </p:nvSpPr>
        <p:spPr>
          <a:xfrm>
            <a:off x="6027514" y="4441445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F33C75F7-DDCA-9EAA-D282-7F1421BA32A9}"/>
              </a:ext>
            </a:extLst>
          </p:cNvPr>
          <p:cNvSpPr/>
          <p:nvPr/>
        </p:nvSpPr>
        <p:spPr>
          <a:xfrm>
            <a:off x="6319081" y="4441445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B77A0A47-55CF-5864-6408-7D80F60D0877}"/>
              </a:ext>
            </a:extLst>
          </p:cNvPr>
          <p:cNvSpPr/>
          <p:nvPr/>
        </p:nvSpPr>
        <p:spPr>
          <a:xfrm>
            <a:off x="6610648" y="4441445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A2667AC1-10A6-8665-A6A8-0A5A565BFCA2}"/>
              </a:ext>
            </a:extLst>
          </p:cNvPr>
          <p:cNvSpPr/>
          <p:nvPr/>
        </p:nvSpPr>
        <p:spPr>
          <a:xfrm>
            <a:off x="6902215" y="4441445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3F1BF98E-9C4C-0FAC-DA04-88CE7E0A4080}"/>
              </a:ext>
            </a:extLst>
          </p:cNvPr>
          <p:cNvSpPr/>
          <p:nvPr/>
        </p:nvSpPr>
        <p:spPr>
          <a:xfrm>
            <a:off x="7194629" y="4442416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AC4C42F3-D41B-EBE5-1140-31D6129F24D8}"/>
              </a:ext>
            </a:extLst>
          </p:cNvPr>
          <p:cNvSpPr/>
          <p:nvPr/>
        </p:nvSpPr>
        <p:spPr>
          <a:xfrm>
            <a:off x="7486196" y="4442416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807237BC-5B21-EDB8-EE1F-B8720DCEFFE8}"/>
              </a:ext>
            </a:extLst>
          </p:cNvPr>
          <p:cNvSpPr/>
          <p:nvPr/>
        </p:nvSpPr>
        <p:spPr>
          <a:xfrm>
            <a:off x="7777763" y="4442416"/>
            <a:ext cx="291567" cy="224246"/>
          </a:xfrm>
          <a:prstGeom prst="rect">
            <a:avLst/>
          </a:prstGeom>
          <a:solidFill>
            <a:srgbClr val="B7DD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94020FC1-3CEF-8DAF-6908-BAF6F52637A0}"/>
              </a:ext>
            </a:extLst>
          </p:cNvPr>
          <p:cNvSpPr/>
          <p:nvPr/>
        </p:nvSpPr>
        <p:spPr>
          <a:xfrm>
            <a:off x="8075541" y="4442190"/>
            <a:ext cx="127313" cy="223501"/>
          </a:xfrm>
          <a:prstGeom prst="rect">
            <a:avLst/>
          </a:prstGeom>
          <a:solidFill>
            <a:srgbClr val="B7DDE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Google Shape;184;p31">
            <a:extLst>
              <a:ext uri="{FF2B5EF4-FFF2-40B4-BE49-F238E27FC236}">
                <a16:creationId xmlns:a16="http://schemas.microsoft.com/office/drawing/2014/main" xmlns="" id="{DC04EEA0-E179-5B9E-981C-10165631C88E}"/>
              </a:ext>
            </a:extLst>
          </p:cNvPr>
          <p:cNvSpPr txBox="1"/>
          <p:nvPr/>
        </p:nvSpPr>
        <p:spPr>
          <a:xfrm>
            <a:off x="579219" y="1177968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До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87" name="Google Shape;184;p31">
            <a:extLst>
              <a:ext uri="{FF2B5EF4-FFF2-40B4-BE49-F238E27FC236}">
                <a16:creationId xmlns:a16="http://schemas.microsoft.com/office/drawing/2014/main" xmlns="" id="{94EC7C50-A5A4-62EF-E31B-F68828255DD0}"/>
              </a:ext>
            </a:extLst>
          </p:cNvPr>
          <p:cNvSpPr txBox="1"/>
          <p:nvPr/>
        </p:nvSpPr>
        <p:spPr>
          <a:xfrm>
            <a:off x="772293" y="2008103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После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88" name="Google Shape;184;p31">
            <a:extLst>
              <a:ext uri="{FF2B5EF4-FFF2-40B4-BE49-F238E27FC236}">
                <a16:creationId xmlns:a16="http://schemas.microsoft.com/office/drawing/2014/main" xmlns="" id="{7C7CA7E7-520F-EE95-FDA3-B0253E409BFE}"/>
              </a:ext>
            </a:extLst>
          </p:cNvPr>
          <p:cNvSpPr txBox="1"/>
          <p:nvPr/>
        </p:nvSpPr>
        <p:spPr>
          <a:xfrm>
            <a:off x="577821" y="3253821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До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89" name="Google Shape;184;p31">
            <a:extLst>
              <a:ext uri="{FF2B5EF4-FFF2-40B4-BE49-F238E27FC236}">
                <a16:creationId xmlns:a16="http://schemas.microsoft.com/office/drawing/2014/main" xmlns="" id="{FC1387F5-DCC2-B238-7F2C-078B8AABEF14}"/>
              </a:ext>
            </a:extLst>
          </p:cNvPr>
          <p:cNvSpPr txBox="1"/>
          <p:nvPr/>
        </p:nvSpPr>
        <p:spPr>
          <a:xfrm>
            <a:off x="770895" y="4083956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После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0" name="Google Shape;184;p31">
            <a:extLst>
              <a:ext uri="{FF2B5EF4-FFF2-40B4-BE49-F238E27FC236}">
                <a16:creationId xmlns:a16="http://schemas.microsoft.com/office/drawing/2014/main" xmlns="" id="{94611EFE-2F00-2C69-FB8F-5AF005967013}"/>
              </a:ext>
            </a:extLst>
          </p:cNvPr>
          <p:cNvSpPr txBox="1"/>
          <p:nvPr/>
        </p:nvSpPr>
        <p:spPr>
          <a:xfrm>
            <a:off x="4982655" y="1139540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До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1" name="Google Shape;184;p31">
            <a:extLst>
              <a:ext uri="{FF2B5EF4-FFF2-40B4-BE49-F238E27FC236}">
                <a16:creationId xmlns:a16="http://schemas.microsoft.com/office/drawing/2014/main" xmlns="" id="{AFF91B33-3074-E4A1-5ABF-AF4131D1191E}"/>
              </a:ext>
            </a:extLst>
          </p:cNvPr>
          <p:cNvSpPr txBox="1"/>
          <p:nvPr/>
        </p:nvSpPr>
        <p:spPr>
          <a:xfrm>
            <a:off x="5175729" y="1969675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После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2" name="Google Shape;184;p31">
            <a:extLst>
              <a:ext uri="{FF2B5EF4-FFF2-40B4-BE49-F238E27FC236}">
                <a16:creationId xmlns:a16="http://schemas.microsoft.com/office/drawing/2014/main" xmlns="" id="{144DCB28-8590-C340-6D30-71C4944CB1B0}"/>
              </a:ext>
            </a:extLst>
          </p:cNvPr>
          <p:cNvSpPr txBox="1"/>
          <p:nvPr/>
        </p:nvSpPr>
        <p:spPr>
          <a:xfrm>
            <a:off x="4979172" y="3255088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До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3" name="Google Shape;184;p31">
            <a:extLst>
              <a:ext uri="{FF2B5EF4-FFF2-40B4-BE49-F238E27FC236}">
                <a16:creationId xmlns:a16="http://schemas.microsoft.com/office/drawing/2014/main" xmlns="" id="{2918DB15-A39B-F6E6-4A5D-2D013B2D23BB}"/>
              </a:ext>
            </a:extLst>
          </p:cNvPr>
          <p:cNvSpPr txBox="1"/>
          <p:nvPr/>
        </p:nvSpPr>
        <p:spPr>
          <a:xfrm>
            <a:off x="5172246" y="4085223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После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4" name="Google Shape;184;p31">
            <a:extLst>
              <a:ext uri="{FF2B5EF4-FFF2-40B4-BE49-F238E27FC236}">
                <a16:creationId xmlns:a16="http://schemas.microsoft.com/office/drawing/2014/main" xmlns="" id="{9BD0D2E2-2204-F579-AEB9-0851E6A81F57}"/>
              </a:ext>
            </a:extLst>
          </p:cNvPr>
          <p:cNvSpPr txBox="1"/>
          <p:nvPr/>
        </p:nvSpPr>
        <p:spPr>
          <a:xfrm>
            <a:off x="2973208" y="1193922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71</a:t>
            </a:r>
            <a:r>
              <a:rPr lang="en-US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%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5" name="Google Shape;184;p31">
            <a:extLst>
              <a:ext uri="{FF2B5EF4-FFF2-40B4-BE49-F238E27FC236}">
                <a16:creationId xmlns:a16="http://schemas.microsoft.com/office/drawing/2014/main" xmlns="" id="{6774E34F-80F0-CB42-C25C-FC75E755A545}"/>
              </a:ext>
            </a:extLst>
          </p:cNvPr>
          <p:cNvSpPr txBox="1"/>
          <p:nvPr/>
        </p:nvSpPr>
        <p:spPr>
          <a:xfrm>
            <a:off x="2970103" y="1991043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7</a:t>
            </a:r>
            <a:r>
              <a:rPr lang="en-US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8%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6" name="Google Shape;184;p31">
            <a:extLst>
              <a:ext uri="{FF2B5EF4-FFF2-40B4-BE49-F238E27FC236}">
                <a16:creationId xmlns:a16="http://schemas.microsoft.com/office/drawing/2014/main" xmlns="" id="{1749334D-9B15-F228-6E55-06E4FA7AA51C}"/>
              </a:ext>
            </a:extLst>
          </p:cNvPr>
          <p:cNvSpPr txBox="1"/>
          <p:nvPr/>
        </p:nvSpPr>
        <p:spPr>
          <a:xfrm>
            <a:off x="7437310" y="1190262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67%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7" name="Google Shape;184;p31">
            <a:extLst>
              <a:ext uri="{FF2B5EF4-FFF2-40B4-BE49-F238E27FC236}">
                <a16:creationId xmlns:a16="http://schemas.microsoft.com/office/drawing/2014/main" xmlns="" id="{ADAE7378-EFDE-B095-682B-96FEDC007AAA}"/>
              </a:ext>
            </a:extLst>
          </p:cNvPr>
          <p:cNvSpPr txBox="1"/>
          <p:nvPr/>
        </p:nvSpPr>
        <p:spPr>
          <a:xfrm>
            <a:off x="7434205" y="1987383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65%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8" name="Google Shape;184;p31">
            <a:extLst>
              <a:ext uri="{FF2B5EF4-FFF2-40B4-BE49-F238E27FC236}">
                <a16:creationId xmlns:a16="http://schemas.microsoft.com/office/drawing/2014/main" xmlns="" id="{A603370E-AE65-C609-603F-FDA3B59052F8}"/>
              </a:ext>
            </a:extLst>
          </p:cNvPr>
          <p:cNvSpPr txBox="1"/>
          <p:nvPr/>
        </p:nvSpPr>
        <p:spPr>
          <a:xfrm>
            <a:off x="7434205" y="3234360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93%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9" name="Google Shape;184;p31">
            <a:extLst>
              <a:ext uri="{FF2B5EF4-FFF2-40B4-BE49-F238E27FC236}">
                <a16:creationId xmlns:a16="http://schemas.microsoft.com/office/drawing/2014/main" xmlns="" id="{AE45842C-5F3A-BEDF-DE60-34F38DF3CB32}"/>
              </a:ext>
            </a:extLst>
          </p:cNvPr>
          <p:cNvSpPr txBox="1"/>
          <p:nvPr/>
        </p:nvSpPr>
        <p:spPr>
          <a:xfrm>
            <a:off x="7431100" y="4095876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95%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102" name="Google Shape;184;p31">
            <a:extLst>
              <a:ext uri="{FF2B5EF4-FFF2-40B4-BE49-F238E27FC236}">
                <a16:creationId xmlns:a16="http://schemas.microsoft.com/office/drawing/2014/main" xmlns="" id="{C521E272-311E-82DE-6301-9AE97D9BFDC2}"/>
              </a:ext>
            </a:extLst>
          </p:cNvPr>
          <p:cNvSpPr txBox="1"/>
          <p:nvPr/>
        </p:nvSpPr>
        <p:spPr>
          <a:xfrm>
            <a:off x="2975123" y="3253821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42%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103" name="Google Shape;184;p31">
            <a:extLst>
              <a:ext uri="{FF2B5EF4-FFF2-40B4-BE49-F238E27FC236}">
                <a16:creationId xmlns:a16="http://schemas.microsoft.com/office/drawing/2014/main" xmlns="" id="{A40F9989-76BF-A78E-01BA-7289DAD2A87B}"/>
              </a:ext>
            </a:extLst>
          </p:cNvPr>
          <p:cNvSpPr txBox="1"/>
          <p:nvPr/>
        </p:nvSpPr>
        <p:spPr>
          <a:xfrm>
            <a:off x="2972018" y="4115337"/>
            <a:ext cx="1326118" cy="3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56%</a:t>
            </a:r>
            <a:endParaRPr sz="20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85" name="Google Shape;152;p27">
            <a:extLst>
              <a:ext uri="{FF2B5EF4-FFF2-40B4-BE49-F238E27FC236}">
                <a16:creationId xmlns:a16="http://schemas.microsoft.com/office/drawing/2014/main" xmlns="" id="{21C63560-42EF-F80C-E371-06DB1EF23C09}"/>
              </a:ext>
            </a:extLst>
          </p:cNvPr>
          <p:cNvSpPr/>
          <p:nvPr/>
        </p:nvSpPr>
        <p:spPr>
          <a:xfrm rot="4441350">
            <a:off x="6527951" y="3544016"/>
            <a:ext cx="2974201" cy="510879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52;p27">
            <a:extLst>
              <a:ext uri="{FF2B5EF4-FFF2-40B4-BE49-F238E27FC236}">
                <a16:creationId xmlns:a16="http://schemas.microsoft.com/office/drawing/2014/main" xmlns="" id="{E171112D-F445-450A-DCA2-FA545A857ED4}"/>
              </a:ext>
            </a:extLst>
          </p:cNvPr>
          <p:cNvSpPr/>
          <p:nvPr/>
        </p:nvSpPr>
        <p:spPr>
          <a:xfrm rot="7379909">
            <a:off x="-2959592" y="-3464960"/>
            <a:ext cx="3361971" cy="5221636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71;p14">
            <a:extLst>
              <a:ext uri="{FF2B5EF4-FFF2-40B4-BE49-F238E27FC236}">
                <a16:creationId xmlns:a16="http://schemas.microsoft.com/office/drawing/2014/main" xmlns="" id="{21564953-4C56-CCE8-D959-C9B3591FE584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33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90053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2;p27">
            <a:extLst>
              <a:ext uri="{FF2B5EF4-FFF2-40B4-BE49-F238E27FC236}">
                <a16:creationId xmlns:a16="http://schemas.microsoft.com/office/drawing/2014/main" xmlns="" id="{58E005E9-A95C-ECF2-FFB4-A1B39CE9875E}"/>
              </a:ext>
            </a:extLst>
          </p:cNvPr>
          <p:cNvSpPr/>
          <p:nvPr/>
        </p:nvSpPr>
        <p:spPr>
          <a:xfrm rot="12129743">
            <a:off x="3996329" y="-351910"/>
            <a:ext cx="11214054" cy="915534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-855250" y="517973"/>
            <a:ext cx="7713900" cy="73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Социометрический</a:t>
            </a:r>
            <a:br>
              <a:rPr lang="ru-RU" dirty="0"/>
            </a:br>
            <a:r>
              <a:rPr lang="ru-RU" dirty="0"/>
              <a:t> опрос</a:t>
            </a:r>
            <a:endParaRPr dirty="0"/>
          </a:p>
        </p:txBody>
      </p:sp>
      <p:sp>
        <p:nvSpPr>
          <p:cNvPr id="3" name="Google Shape;69;p14">
            <a:extLst>
              <a:ext uri="{FF2B5EF4-FFF2-40B4-BE49-F238E27FC236}">
                <a16:creationId xmlns:a16="http://schemas.microsoft.com/office/drawing/2014/main" xmlns="" id="{0C9570AB-47C0-14F8-FBA5-6B7584AD93C3}"/>
              </a:ext>
            </a:extLst>
          </p:cNvPr>
          <p:cNvSpPr txBox="1">
            <a:spLocks/>
          </p:cNvSpPr>
          <p:nvPr/>
        </p:nvSpPr>
        <p:spPr bwMode="auto">
          <a:xfrm>
            <a:off x="935112" y="1928266"/>
            <a:ext cx="3497252" cy="92869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buClr>
                <a:schemeClr val="dk2"/>
              </a:buClr>
              <a:buSzPts val="1800"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Montserrat Light"/>
                <a:cs typeface="Montserrat Light"/>
              </a:rPr>
              <a:t>Метод сбора первичной социальной информации об отношениях между личностями в небольших социальных группах</a:t>
            </a:r>
          </a:p>
        </p:txBody>
      </p:sp>
      <p:sp>
        <p:nvSpPr>
          <p:cNvPr id="7" name="Google Shape;71;p14">
            <a:extLst>
              <a:ext uri="{FF2B5EF4-FFF2-40B4-BE49-F238E27FC236}">
                <a16:creationId xmlns:a16="http://schemas.microsoft.com/office/drawing/2014/main" xmlns="" id="{D02AFBA3-D9E6-406C-2112-8C74502ED6A7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34</a:t>
            </a:fld>
            <a:endParaRPr lang="en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2F5490-CFCF-719E-DBE9-99BE0C1A0B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5" t="10924" r="50367" b="6584"/>
          <a:stretch/>
        </p:blipFill>
        <p:spPr bwMode="auto">
          <a:xfrm>
            <a:off x="5369570" y="746289"/>
            <a:ext cx="3111014" cy="40035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14">
            <a:extLst>
              <a:ext uri="{FF2B5EF4-FFF2-40B4-BE49-F238E27FC236}">
                <a16:creationId xmlns:a16="http://schemas.microsoft.com/office/drawing/2014/main" xmlns="" id="{C96DAA43-E59E-619A-8684-E5175C643FCC}"/>
              </a:ext>
            </a:extLst>
          </p:cNvPr>
          <p:cNvSpPr txBox="1">
            <a:spLocks/>
          </p:cNvSpPr>
          <p:nvPr/>
        </p:nvSpPr>
        <p:spPr bwMode="auto">
          <a:xfrm>
            <a:off x="6170637" y="2197205"/>
            <a:ext cx="1508879" cy="537238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9pPr>
          </a:lstStyle>
          <a:p>
            <a:r>
              <a:rPr lang="ru-RU" sz="2000" dirty="0"/>
              <a:t>12 классов</a:t>
            </a:r>
          </a:p>
        </p:txBody>
      </p: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02653ADF-F93A-15BC-6B74-47B15B1E81F8}"/>
              </a:ext>
            </a:extLst>
          </p:cNvPr>
          <p:cNvSpPr/>
          <p:nvPr/>
        </p:nvSpPr>
        <p:spPr>
          <a:xfrm rot="4441350">
            <a:off x="-2400519" y="-2635090"/>
            <a:ext cx="2974201" cy="510879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5790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28CAF5-43CA-EB2E-E16C-16D41B9A7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9DE750-9B9D-4E31-5C32-4FBC6A702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006069" cy="4969565"/>
          </a:xfrm>
          <a:prstGeom prst="rect">
            <a:avLst/>
          </a:prstGeom>
        </p:spPr>
      </p:pic>
      <p:sp>
        <p:nvSpPr>
          <p:cNvPr id="4" name="Google Shape;152;p27">
            <a:extLst>
              <a:ext uri="{FF2B5EF4-FFF2-40B4-BE49-F238E27FC236}">
                <a16:creationId xmlns:a16="http://schemas.microsoft.com/office/drawing/2014/main" xmlns="" id="{C2BF497D-3FD0-492C-A2A6-F4FC719A6D1A}"/>
              </a:ext>
            </a:extLst>
          </p:cNvPr>
          <p:cNvSpPr/>
          <p:nvPr/>
        </p:nvSpPr>
        <p:spPr>
          <a:xfrm rot="12129743">
            <a:off x="7581097" y="3598115"/>
            <a:ext cx="6555784" cy="568920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A0889E21-9322-5438-AF10-F4D31B952A77}"/>
              </a:ext>
            </a:extLst>
          </p:cNvPr>
          <p:cNvSpPr/>
          <p:nvPr/>
        </p:nvSpPr>
        <p:spPr>
          <a:xfrm rot="4441350">
            <a:off x="-4621378" y="-2844640"/>
            <a:ext cx="2974201" cy="510879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71;p14">
            <a:extLst>
              <a:ext uri="{FF2B5EF4-FFF2-40B4-BE49-F238E27FC236}">
                <a16:creationId xmlns:a16="http://schemas.microsoft.com/office/drawing/2014/main" xmlns="" id="{9B5BD770-9663-FE50-072C-F7207E246A4F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35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74429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2;p27">
            <a:extLst>
              <a:ext uri="{FF2B5EF4-FFF2-40B4-BE49-F238E27FC236}">
                <a16:creationId xmlns:a16="http://schemas.microsoft.com/office/drawing/2014/main" xmlns="" id="{2AC9FD26-EB4F-B32D-6BD2-3813299A5367}"/>
              </a:ext>
            </a:extLst>
          </p:cNvPr>
          <p:cNvSpPr/>
          <p:nvPr/>
        </p:nvSpPr>
        <p:spPr>
          <a:xfrm rot="4441350" flipH="1">
            <a:off x="4088672" y="3795544"/>
            <a:ext cx="823325" cy="1877099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52;p27">
            <a:extLst>
              <a:ext uri="{FF2B5EF4-FFF2-40B4-BE49-F238E27FC236}">
                <a16:creationId xmlns:a16="http://schemas.microsoft.com/office/drawing/2014/main" xmlns="" id="{0F543F18-F9EB-1816-F7CC-D50E92E00D42}"/>
              </a:ext>
            </a:extLst>
          </p:cNvPr>
          <p:cNvSpPr/>
          <p:nvPr/>
        </p:nvSpPr>
        <p:spPr>
          <a:xfrm rot="6027724">
            <a:off x="1054272" y="-86491"/>
            <a:ext cx="680544" cy="1298859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52;p27">
            <a:extLst>
              <a:ext uri="{FF2B5EF4-FFF2-40B4-BE49-F238E27FC236}">
                <a16:creationId xmlns:a16="http://schemas.microsoft.com/office/drawing/2014/main" xmlns="" id="{F4A2CCC6-1FE0-722B-1AB0-2AC2E86DC05B}"/>
              </a:ext>
            </a:extLst>
          </p:cNvPr>
          <p:cNvSpPr/>
          <p:nvPr/>
        </p:nvSpPr>
        <p:spPr>
          <a:xfrm rot="6027724">
            <a:off x="6951424" y="-114354"/>
            <a:ext cx="680544" cy="1298859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2789A3-1C66-A9C7-5768-B89776A07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606" y="339502"/>
            <a:ext cx="2836788" cy="38724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B27D00-6035-0E6E-E842-AB22A348D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50" y="1075183"/>
            <a:ext cx="2836788" cy="3513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7C488F-66C0-1D26-4D8C-AC74443D5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692" y="1075184"/>
            <a:ext cx="2836788" cy="3513881"/>
          </a:xfrm>
          <a:prstGeom prst="rect">
            <a:avLst/>
          </a:prstGeom>
        </p:spPr>
      </p:pic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BA74E33D-771F-182E-B784-3FC79ADDD626}"/>
              </a:ext>
            </a:extLst>
          </p:cNvPr>
          <p:cNvSpPr txBox="1"/>
          <p:nvPr/>
        </p:nvSpPr>
        <p:spPr bwMode="auto">
          <a:xfrm>
            <a:off x="273380" y="295753"/>
            <a:ext cx="2379928" cy="446871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3500"/>
              <a:buFont typeface="Spinnaker"/>
              <a:buNone/>
              <a:defRPr sz="20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99 родителей</a:t>
            </a:r>
            <a:endParaRPr dirty="0"/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xmlns="" id="{8A0A0DAC-34C5-D7A0-681C-E8638527933D}"/>
              </a:ext>
            </a:extLst>
          </p:cNvPr>
          <p:cNvSpPr txBox="1"/>
          <p:nvPr/>
        </p:nvSpPr>
        <p:spPr bwMode="auto">
          <a:xfrm>
            <a:off x="3272874" y="4333751"/>
            <a:ext cx="2379928" cy="446871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3500"/>
              <a:buFont typeface="Spinnaker"/>
              <a:buNone/>
              <a:defRPr sz="20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231 учащийся</a:t>
            </a:r>
            <a:endParaRPr dirty="0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D3CD5922-7F68-FB96-3EBF-0198AC169EC0}"/>
              </a:ext>
            </a:extLst>
          </p:cNvPr>
          <p:cNvSpPr txBox="1"/>
          <p:nvPr/>
        </p:nvSpPr>
        <p:spPr bwMode="auto">
          <a:xfrm>
            <a:off x="6062162" y="275054"/>
            <a:ext cx="2379928" cy="446871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3500"/>
              <a:buFont typeface="Spinnaker"/>
              <a:buNone/>
              <a:defRPr sz="20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1pPr>
            <a:lvl2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2pPr>
            <a:lvl3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3pPr>
            <a:lvl4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4pPr>
            <a:lvl5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5pPr>
            <a:lvl6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6pPr>
            <a:lvl7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7pPr>
            <a:lvl8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8pPr>
            <a:lvl9pPr algn="ctr">
              <a:buClr>
                <a:schemeClr val="dk1"/>
              </a:buClr>
              <a:buSzPts val="3500"/>
              <a:buFont typeface="Spinnaker"/>
              <a:buNone/>
              <a:defRPr sz="3500" b="1">
                <a:solidFill>
                  <a:schemeClr val="dk1"/>
                </a:solidFill>
                <a:latin typeface="Spinnaker"/>
                <a:ea typeface="Spinnaker"/>
                <a:cs typeface="Spinnaker"/>
              </a:defRPr>
            </a:lvl9pPr>
          </a:lstStyle>
          <a:p>
            <a:r>
              <a:rPr lang="ru-RU" dirty="0"/>
              <a:t>33 учителя</a:t>
            </a:r>
            <a:endParaRPr dirty="0"/>
          </a:p>
        </p:txBody>
      </p:sp>
      <p:sp>
        <p:nvSpPr>
          <p:cNvPr id="2" name="Google Shape;71;p14">
            <a:extLst>
              <a:ext uri="{FF2B5EF4-FFF2-40B4-BE49-F238E27FC236}">
                <a16:creationId xmlns:a16="http://schemas.microsoft.com/office/drawing/2014/main" xmlns="" id="{99177246-FD59-0945-6B9B-BC46772F6C63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36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08643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403A1F-2E8B-B47B-E89A-9A32E5DA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Нравится ли детям работать в группе?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20ACDBB6-A65A-08C5-F77E-893E998C3F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7573045"/>
              </p:ext>
            </p:extLst>
          </p:nvPr>
        </p:nvGraphicFramePr>
        <p:xfrm>
          <a:off x="527247" y="1499806"/>
          <a:ext cx="2886461" cy="205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C785CC13-766D-6747-4EB3-C1E624C54E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925868"/>
              </p:ext>
            </p:extLst>
          </p:nvPr>
        </p:nvGraphicFramePr>
        <p:xfrm>
          <a:off x="3291982" y="2133021"/>
          <a:ext cx="2520280" cy="223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22DE23C0-C401-62C5-56AB-FB5791D058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7901090"/>
              </p:ext>
            </p:extLst>
          </p:nvPr>
        </p:nvGraphicFramePr>
        <p:xfrm>
          <a:off x="5906040" y="1287793"/>
          <a:ext cx="2344534" cy="1892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Текст 15">
            <a:extLst>
              <a:ext uri="{FF2B5EF4-FFF2-40B4-BE49-F238E27FC236}">
                <a16:creationId xmlns:a16="http://schemas.microsoft.com/office/drawing/2014/main" xmlns="" id="{9D0E4926-D7A2-F0EF-D92A-150989A0B48C}"/>
              </a:ext>
            </a:extLst>
          </p:cNvPr>
          <p:cNvSpPr txBox="1"/>
          <p:nvPr/>
        </p:nvSpPr>
        <p:spPr bwMode="auto">
          <a:xfrm>
            <a:off x="3168823" y="4439173"/>
            <a:ext cx="2766598" cy="785818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2000" dirty="0">
                <a:latin typeface="Montserrat Light"/>
              </a:rPr>
              <a:t>Ответ учителей</a:t>
            </a:r>
            <a:endParaRPr sz="1800" dirty="0"/>
          </a:p>
        </p:txBody>
      </p:sp>
      <p:sp>
        <p:nvSpPr>
          <p:cNvPr id="7" name="Текст 15">
            <a:extLst>
              <a:ext uri="{FF2B5EF4-FFF2-40B4-BE49-F238E27FC236}">
                <a16:creationId xmlns:a16="http://schemas.microsoft.com/office/drawing/2014/main" xmlns="" id="{7E9D57E0-3BBC-C116-9564-C2E084AA7481}"/>
              </a:ext>
            </a:extLst>
          </p:cNvPr>
          <p:cNvSpPr txBox="1"/>
          <p:nvPr/>
        </p:nvSpPr>
        <p:spPr bwMode="auto">
          <a:xfrm>
            <a:off x="803167" y="3074234"/>
            <a:ext cx="2766598" cy="785818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2000" dirty="0">
                <a:latin typeface="Montserrat Light"/>
              </a:rPr>
              <a:t>Ответ детей</a:t>
            </a:r>
            <a:endParaRPr sz="2000" dirty="0"/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xmlns="" id="{05FA2523-E78A-7711-86CD-EC9CA1EDE42A}"/>
              </a:ext>
            </a:extLst>
          </p:cNvPr>
          <p:cNvSpPr txBox="1"/>
          <p:nvPr/>
        </p:nvSpPr>
        <p:spPr bwMode="auto">
          <a:xfrm>
            <a:off x="5730294" y="3091668"/>
            <a:ext cx="2766598" cy="785818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2000" dirty="0">
                <a:latin typeface="Montserrat Light"/>
              </a:rPr>
              <a:t>Ответ родителей</a:t>
            </a:r>
            <a:endParaRPr sz="1800" dirty="0"/>
          </a:p>
        </p:txBody>
      </p:sp>
      <p:sp>
        <p:nvSpPr>
          <p:cNvPr id="10" name="Google Shape;152;p27">
            <a:extLst>
              <a:ext uri="{FF2B5EF4-FFF2-40B4-BE49-F238E27FC236}">
                <a16:creationId xmlns:a16="http://schemas.microsoft.com/office/drawing/2014/main" xmlns="" id="{4A1EF544-AE7C-8F0B-F472-4C82177C9A3A}"/>
              </a:ext>
            </a:extLst>
          </p:cNvPr>
          <p:cNvSpPr/>
          <p:nvPr/>
        </p:nvSpPr>
        <p:spPr>
          <a:xfrm rot="21128739" flipH="1">
            <a:off x="7304370" y="3724467"/>
            <a:ext cx="3338183" cy="3021281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52;p27">
            <a:extLst>
              <a:ext uri="{FF2B5EF4-FFF2-40B4-BE49-F238E27FC236}">
                <a16:creationId xmlns:a16="http://schemas.microsoft.com/office/drawing/2014/main" xmlns="" id="{0E0018D8-076C-BEAF-73DE-605F214C7A44}"/>
              </a:ext>
            </a:extLst>
          </p:cNvPr>
          <p:cNvSpPr/>
          <p:nvPr/>
        </p:nvSpPr>
        <p:spPr>
          <a:xfrm rot="6027724">
            <a:off x="-1465845" y="-1327684"/>
            <a:ext cx="2795955" cy="2811010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71;p14">
            <a:extLst>
              <a:ext uri="{FF2B5EF4-FFF2-40B4-BE49-F238E27FC236}">
                <a16:creationId xmlns:a16="http://schemas.microsoft.com/office/drawing/2014/main" xmlns="" id="{FF73E7FB-7718-976F-5791-2E9731C0A014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37</a:t>
            </a:fld>
            <a:endParaRPr lang="en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90AB8593-AF51-C7F3-397C-D80585A28509}"/>
              </a:ext>
            </a:extLst>
          </p:cNvPr>
          <p:cNvSpPr txBox="1"/>
          <p:nvPr/>
        </p:nvSpPr>
        <p:spPr bwMode="auto">
          <a:xfrm>
            <a:off x="3706783" y="2471474"/>
            <a:ext cx="770322" cy="303032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15%</a:t>
            </a:r>
            <a:endParaRPr sz="1400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3319B7E5-1C01-F19D-4820-550AB6589D7D}"/>
              </a:ext>
            </a:extLst>
          </p:cNvPr>
          <p:cNvSpPr txBox="1"/>
          <p:nvPr/>
        </p:nvSpPr>
        <p:spPr bwMode="auto">
          <a:xfrm>
            <a:off x="2581599" y="2319958"/>
            <a:ext cx="770322" cy="303032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94%</a:t>
            </a:r>
            <a:endParaRPr sz="1400" dirty="0"/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xmlns="" id="{69289BAE-3CC4-EBA0-2E8C-FC7B90E2279B}"/>
              </a:ext>
            </a:extLst>
          </p:cNvPr>
          <p:cNvSpPr txBox="1"/>
          <p:nvPr/>
        </p:nvSpPr>
        <p:spPr bwMode="auto">
          <a:xfrm>
            <a:off x="5040904" y="3818346"/>
            <a:ext cx="770322" cy="303032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85%</a:t>
            </a:r>
            <a:endParaRPr sz="1400" dirty="0"/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xmlns="" id="{2528396C-7A8F-46E4-0943-B1EA207E3E1C}"/>
              </a:ext>
            </a:extLst>
          </p:cNvPr>
          <p:cNvSpPr txBox="1"/>
          <p:nvPr/>
        </p:nvSpPr>
        <p:spPr bwMode="auto">
          <a:xfrm>
            <a:off x="1260991" y="1396748"/>
            <a:ext cx="770322" cy="303032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6%</a:t>
            </a:r>
            <a:endParaRPr sz="1400" dirty="0"/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xmlns="" id="{076FAADC-C3F7-2B9C-7C9B-6CF8C7F3B2E8}"/>
              </a:ext>
            </a:extLst>
          </p:cNvPr>
          <p:cNvSpPr txBox="1"/>
          <p:nvPr/>
        </p:nvSpPr>
        <p:spPr bwMode="auto">
          <a:xfrm>
            <a:off x="7574030" y="2458205"/>
            <a:ext cx="770322" cy="303032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92%</a:t>
            </a:r>
            <a:endParaRPr sz="1400" dirty="0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F516F999-A3F9-BB67-AC99-314589F814B3}"/>
              </a:ext>
            </a:extLst>
          </p:cNvPr>
          <p:cNvSpPr txBox="1"/>
          <p:nvPr/>
        </p:nvSpPr>
        <p:spPr bwMode="auto">
          <a:xfrm>
            <a:off x="6232395" y="1167436"/>
            <a:ext cx="770322" cy="303032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8%</a:t>
            </a:r>
            <a:endParaRPr sz="1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5BE176-089C-2010-EED8-4CE7C54B6A03}"/>
              </a:ext>
            </a:extLst>
          </p:cNvPr>
          <p:cNvSpPr/>
          <p:nvPr/>
        </p:nvSpPr>
        <p:spPr>
          <a:xfrm>
            <a:off x="470514" y="3899813"/>
            <a:ext cx="341440" cy="263151"/>
          </a:xfrm>
          <a:prstGeom prst="rect">
            <a:avLst/>
          </a:prstGeom>
          <a:solidFill>
            <a:srgbClr val="ACB2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994A7C5-F885-8BA4-0A3B-24163963C902}"/>
              </a:ext>
            </a:extLst>
          </p:cNvPr>
          <p:cNvSpPr/>
          <p:nvPr/>
        </p:nvSpPr>
        <p:spPr>
          <a:xfrm>
            <a:off x="470390" y="4399491"/>
            <a:ext cx="341440" cy="263151"/>
          </a:xfrm>
          <a:prstGeom prst="rect">
            <a:avLst/>
          </a:prstGeom>
          <a:solidFill>
            <a:srgbClr val="94B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xmlns="" id="{065C16E1-2CC1-E01B-9D15-FC85F140FB5C}"/>
              </a:ext>
            </a:extLst>
          </p:cNvPr>
          <p:cNvSpPr txBox="1"/>
          <p:nvPr/>
        </p:nvSpPr>
        <p:spPr bwMode="auto">
          <a:xfrm>
            <a:off x="726532" y="3859932"/>
            <a:ext cx="1472173" cy="303032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- не нравится</a:t>
            </a:r>
            <a:endParaRPr sz="1400" dirty="0"/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xmlns="" id="{94020238-C45E-EFB4-0DF9-A785F2932E6F}"/>
              </a:ext>
            </a:extLst>
          </p:cNvPr>
          <p:cNvSpPr txBox="1"/>
          <p:nvPr/>
        </p:nvSpPr>
        <p:spPr bwMode="auto">
          <a:xfrm>
            <a:off x="598813" y="4348642"/>
            <a:ext cx="1472173" cy="303032"/>
          </a:xfrm>
          <a:prstGeom prst="round2DiagRect">
            <a:avLst>
              <a:gd name="adj1" fmla="val 42541"/>
              <a:gd name="adj2" fmla="val 0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 algn="ctr">
              <a:lnSpc>
                <a:spcPct val="125000"/>
              </a:lnSpc>
              <a:buNone/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- нравится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525025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9E124A-6138-4D73-7FD1-7B301D1BD588}"/>
              </a:ext>
            </a:extLst>
          </p:cNvPr>
          <p:cNvSpPr txBox="1"/>
          <p:nvPr/>
        </p:nvSpPr>
        <p:spPr>
          <a:xfrm>
            <a:off x="13203936" y="245059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Google Shape;227;p35">
            <a:extLst>
              <a:ext uri="{FF2B5EF4-FFF2-40B4-BE49-F238E27FC236}">
                <a16:creationId xmlns:a16="http://schemas.microsoft.com/office/drawing/2014/main" xmlns="" id="{93C1D71C-39F7-2A9B-A589-89CA4E0FD0CD}"/>
              </a:ext>
            </a:extLst>
          </p:cNvPr>
          <p:cNvSpPr txBox="1">
            <a:spLocks/>
          </p:cNvSpPr>
          <p:nvPr/>
        </p:nvSpPr>
        <p:spPr>
          <a:xfrm>
            <a:off x="2841600" y="2082900"/>
            <a:ext cx="3460800" cy="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pinnaker"/>
              <a:buNone/>
              <a:defRPr sz="4500" b="1" i="0" u="none" strike="noStrike" cap="none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pinnaker"/>
              <a:buNone/>
              <a:defRPr sz="5200" b="1" i="0" u="none" strike="noStrike" cap="none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pinnaker"/>
              <a:buNone/>
              <a:defRPr sz="5200" b="1" i="0" u="none" strike="noStrike" cap="none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pinnaker"/>
              <a:buNone/>
              <a:defRPr sz="5200" b="1" i="0" u="none" strike="noStrike" cap="none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pinnaker"/>
              <a:buNone/>
              <a:defRPr sz="5200" b="1" i="0" u="none" strike="noStrike" cap="none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pinnaker"/>
              <a:buNone/>
              <a:defRPr sz="5200" b="1" i="0" u="none" strike="noStrike" cap="none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pinnaker"/>
              <a:buNone/>
              <a:defRPr sz="5200" b="1" i="0" u="none" strike="noStrike" cap="none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pinnaker"/>
              <a:buNone/>
              <a:defRPr sz="5200" b="1" i="0" u="none" strike="noStrike" cap="none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pinnaker"/>
              <a:buNone/>
              <a:defRPr sz="5200" b="1" i="0" u="none" strike="noStrike" cap="none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defRPr>
            </a:lvl9pPr>
          </a:lstStyle>
          <a:p>
            <a:r>
              <a:rPr lang="ru-RU"/>
              <a:t>Спасибо за внимание!</a:t>
            </a:r>
            <a:endParaRPr lang="ru-RU" dirty="0"/>
          </a:p>
        </p:txBody>
      </p: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D3F953BB-09B1-65A7-77BA-AD41EB9C6F95}"/>
              </a:ext>
            </a:extLst>
          </p:cNvPr>
          <p:cNvSpPr/>
          <p:nvPr/>
        </p:nvSpPr>
        <p:spPr>
          <a:xfrm rot="14371467" flipH="1">
            <a:off x="7671427" y="-2545381"/>
            <a:ext cx="4163480" cy="524640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934177E4-2CB9-6BA6-A469-DD0B4F617C29}"/>
              </a:ext>
            </a:extLst>
          </p:cNvPr>
          <p:cNvSpPr/>
          <p:nvPr/>
        </p:nvSpPr>
        <p:spPr>
          <a:xfrm rot="18775044">
            <a:off x="-2185536" y="2886387"/>
            <a:ext cx="5393046" cy="451422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5473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73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Коммуникативные умения</a:t>
            </a:r>
            <a:endParaRPr dirty="0"/>
          </a:p>
        </p:txBody>
      </p:sp>
      <p:sp>
        <p:nvSpPr>
          <p:cNvPr id="180" name="Google Shape;180;p31"/>
          <p:cNvSpPr txBox="1"/>
          <p:nvPr/>
        </p:nvSpPr>
        <p:spPr>
          <a:xfrm>
            <a:off x="1599545" y="1719225"/>
            <a:ext cx="1928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Общение</a:t>
            </a:r>
            <a:endParaRPr sz="28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1599545" y="2202786"/>
            <a:ext cx="1928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rPr>
              <a:t>8 умений</a:t>
            </a:r>
            <a:endParaRPr sz="2400" b="1" dirty="0">
              <a:solidFill>
                <a:schemeClr val="dk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183" name="Google Shape;183;p31"/>
          <p:cNvSpPr/>
          <p:nvPr/>
        </p:nvSpPr>
        <p:spPr>
          <a:xfrm>
            <a:off x="2493348" y="3656475"/>
            <a:ext cx="200700" cy="20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1"/>
          <p:cNvSpPr txBox="1"/>
          <p:nvPr/>
        </p:nvSpPr>
        <p:spPr>
          <a:xfrm>
            <a:off x="4246280" y="1666098"/>
            <a:ext cx="4443026" cy="68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Spinnaker"/>
                <a:ea typeface="Spinnaker"/>
                <a:cs typeface="Spinnaker"/>
                <a:sym typeface="Spinnaker"/>
              </a:rPr>
              <a:t>Совместная деятельность</a:t>
            </a:r>
            <a:endParaRPr sz="2800" b="1" dirty="0">
              <a:solidFill>
                <a:schemeClr val="lt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185" name="Google Shape;185;p31"/>
          <p:cNvSpPr txBox="1"/>
          <p:nvPr/>
        </p:nvSpPr>
        <p:spPr>
          <a:xfrm>
            <a:off x="1181201" y="2747341"/>
            <a:ext cx="2765087" cy="687900"/>
          </a:xfrm>
          <a:custGeom>
            <a:avLst/>
            <a:gdLst>
              <a:gd name="connsiteX0" fmla="*/ 0 w 2765087"/>
              <a:gd name="connsiteY0" fmla="*/ 0 h 687900"/>
              <a:gd name="connsiteX1" fmla="*/ 691272 w 2765087"/>
              <a:gd name="connsiteY1" fmla="*/ 0 h 687900"/>
              <a:gd name="connsiteX2" fmla="*/ 1354893 w 2765087"/>
              <a:gd name="connsiteY2" fmla="*/ 0 h 687900"/>
              <a:gd name="connsiteX3" fmla="*/ 2046164 w 2765087"/>
              <a:gd name="connsiteY3" fmla="*/ 0 h 687900"/>
              <a:gd name="connsiteX4" fmla="*/ 2765087 w 2765087"/>
              <a:gd name="connsiteY4" fmla="*/ 0 h 687900"/>
              <a:gd name="connsiteX5" fmla="*/ 2765087 w 2765087"/>
              <a:gd name="connsiteY5" fmla="*/ 687900 h 687900"/>
              <a:gd name="connsiteX6" fmla="*/ 2156768 w 2765087"/>
              <a:gd name="connsiteY6" fmla="*/ 687900 h 687900"/>
              <a:gd name="connsiteX7" fmla="*/ 1548449 w 2765087"/>
              <a:gd name="connsiteY7" fmla="*/ 687900 h 687900"/>
              <a:gd name="connsiteX8" fmla="*/ 884828 w 2765087"/>
              <a:gd name="connsiteY8" fmla="*/ 687900 h 687900"/>
              <a:gd name="connsiteX9" fmla="*/ 0 w 2765087"/>
              <a:gd name="connsiteY9" fmla="*/ 687900 h 687900"/>
              <a:gd name="connsiteX10" fmla="*/ 0 w 2765087"/>
              <a:gd name="connsiteY10" fmla="*/ 0 h 6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5087" h="687900" extrusionOk="0">
                <a:moveTo>
                  <a:pt x="0" y="0"/>
                </a:moveTo>
                <a:cubicBezTo>
                  <a:pt x="277390" y="-16984"/>
                  <a:pt x="515116" y="-15188"/>
                  <a:pt x="691272" y="0"/>
                </a:cubicBezTo>
                <a:cubicBezTo>
                  <a:pt x="867428" y="15188"/>
                  <a:pt x="1084966" y="-14661"/>
                  <a:pt x="1354893" y="0"/>
                </a:cubicBezTo>
                <a:cubicBezTo>
                  <a:pt x="1624820" y="14661"/>
                  <a:pt x="1843316" y="-27588"/>
                  <a:pt x="2046164" y="0"/>
                </a:cubicBezTo>
                <a:cubicBezTo>
                  <a:pt x="2249012" y="27588"/>
                  <a:pt x="2434778" y="-23"/>
                  <a:pt x="2765087" y="0"/>
                </a:cubicBezTo>
                <a:cubicBezTo>
                  <a:pt x="2735686" y="220872"/>
                  <a:pt x="2768433" y="368365"/>
                  <a:pt x="2765087" y="687900"/>
                </a:cubicBezTo>
                <a:cubicBezTo>
                  <a:pt x="2513845" y="706271"/>
                  <a:pt x="2389459" y="681012"/>
                  <a:pt x="2156768" y="687900"/>
                </a:cubicBezTo>
                <a:cubicBezTo>
                  <a:pt x="1924077" y="694788"/>
                  <a:pt x="1710313" y="690644"/>
                  <a:pt x="1548449" y="687900"/>
                </a:cubicBezTo>
                <a:cubicBezTo>
                  <a:pt x="1386585" y="685156"/>
                  <a:pt x="1205348" y="712856"/>
                  <a:pt x="884828" y="687900"/>
                </a:cubicBezTo>
                <a:cubicBezTo>
                  <a:pt x="564308" y="662944"/>
                  <a:pt x="411250" y="692893"/>
                  <a:pt x="0" y="687900"/>
                </a:cubicBezTo>
                <a:cubicBezTo>
                  <a:pt x="8646" y="419533"/>
                  <a:pt x="23110" y="187315"/>
                  <a:pt x="0" y="0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24354230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14300" indent="0">
              <a:lnSpc>
                <a:spcPct val="125000"/>
              </a:lnSpc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0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algn="ctr"/>
            <a:r>
              <a:rPr lang="ru-RU" sz="1200" dirty="0">
                <a:sym typeface="Montserrat Medium"/>
              </a:rPr>
              <a:t>Включают в себя ряд умений, связанных с  </a:t>
            </a:r>
            <a:r>
              <a:rPr lang="ru-RU" sz="1200" dirty="0"/>
              <a:t>невербальными и вербальными средствами общения </a:t>
            </a:r>
            <a:endParaRPr sz="1200" dirty="0">
              <a:sym typeface="Montserrat Medium"/>
            </a:endParaRPr>
          </a:p>
        </p:txBody>
      </p:sp>
      <p:sp>
        <p:nvSpPr>
          <p:cNvPr id="186" name="Google Shape;186;p31"/>
          <p:cNvSpPr txBox="1"/>
          <p:nvPr/>
        </p:nvSpPr>
        <p:spPr>
          <a:xfrm>
            <a:off x="5310105" y="2229386"/>
            <a:ext cx="1928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Spinnaker"/>
                <a:ea typeface="Spinnaker"/>
                <a:cs typeface="Spinnaker"/>
                <a:sym typeface="Spinnaker"/>
              </a:rPr>
              <a:t>7 умений</a:t>
            </a:r>
            <a:endParaRPr sz="2400" b="1" dirty="0">
              <a:solidFill>
                <a:schemeClr val="dk1"/>
              </a:solidFill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193" name="Google Shape;193;p31"/>
          <p:cNvSpPr/>
          <p:nvPr/>
        </p:nvSpPr>
        <p:spPr>
          <a:xfrm>
            <a:off x="6274305" y="3656475"/>
            <a:ext cx="200700" cy="20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6" name="Google Shape;196;p31"/>
          <p:cNvCxnSpPr>
            <a:cxnSpLocks/>
            <a:stCxn id="183" idx="6"/>
            <a:endCxn id="193" idx="2"/>
          </p:cNvCxnSpPr>
          <p:nvPr/>
        </p:nvCxnSpPr>
        <p:spPr>
          <a:xfrm>
            <a:off x="2694048" y="3756825"/>
            <a:ext cx="358025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5;p31">
            <a:extLst>
              <a:ext uri="{FF2B5EF4-FFF2-40B4-BE49-F238E27FC236}">
                <a16:creationId xmlns:a16="http://schemas.microsoft.com/office/drawing/2014/main" xmlns="" id="{C3A363A2-8720-F8B5-E47C-B0A4FD976CC7}"/>
              </a:ext>
            </a:extLst>
          </p:cNvPr>
          <p:cNvSpPr txBox="1"/>
          <p:nvPr/>
        </p:nvSpPr>
        <p:spPr>
          <a:xfrm>
            <a:off x="4814102" y="2746457"/>
            <a:ext cx="2920406" cy="687900"/>
          </a:xfrm>
          <a:custGeom>
            <a:avLst/>
            <a:gdLst>
              <a:gd name="connsiteX0" fmla="*/ 0 w 2920406"/>
              <a:gd name="connsiteY0" fmla="*/ 0 h 687900"/>
              <a:gd name="connsiteX1" fmla="*/ 496469 w 2920406"/>
              <a:gd name="connsiteY1" fmla="*/ 0 h 687900"/>
              <a:gd name="connsiteX2" fmla="*/ 1080550 w 2920406"/>
              <a:gd name="connsiteY2" fmla="*/ 0 h 687900"/>
              <a:gd name="connsiteX3" fmla="*/ 1693835 w 2920406"/>
              <a:gd name="connsiteY3" fmla="*/ 0 h 687900"/>
              <a:gd name="connsiteX4" fmla="*/ 2307121 w 2920406"/>
              <a:gd name="connsiteY4" fmla="*/ 0 h 687900"/>
              <a:gd name="connsiteX5" fmla="*/ 2920406 w 2920406"/>
              <a:gd name="connsiteY5" fmla="*/ 0 h 687900"/>
              <a:gd name="connsiteX6" fmla="*/ 2920406 w 2920406"/>
              <a:gd name="connsiteY6" fmla="*/ 687900 h 687900"/>
              <a:gd name="connsiteX7" fmla="*/ 2336325 w 2920406"/>
              <a:gd name="connsiteY7" fmla="*/ 687900 h 687900"/>
              <a:gd name="connsiteX8" fmla="*/ 1781448 w 2920406"/>
              <a:gd name="connsiteY8" fmla="*/ 687900 h 687900"/>
              <a:gd name="connsiteX9" fmla="*/ 1284979 w 2920406"/>
              <a:gd name="connsiteY9" fmla="*/ 687900 h 687900"/>
              <a:gd name="connsiteX10" fmla="*/ 759306 w 2920406"/>
              <a:gd name="connsiteY10" fmla="*/ 687900 h 687900"/>
              <a:gd name="connsiteX11" fmla="*/ 0 w 2920406"/>
              <a:gd name="connsiteY11" fmla="*/ 687900 h 687900"/>
              <a:gd name="connsiteX12" fmla="*/ 0 w 2920406"/>
              <a:gd name="connsiteY12" fmla="*/ 0 h 6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20406" h="687900" extrusionOk="0">
                <a:moveTo>
                  <a:pt x="0" y="0"/>
                </a:moveTo>
                <a:cubicBezTo>
                  <a:pt x="225506" y="-5719"/>
                  <a:pt x="396135" y="-3692"/>
                  <a:pt x="496469" y="0"/>
                </a:cubicBezTo>
                <a:cubicBezTo>
                  <a:pt x="596803" y="3692"/>
                  <a:pt x="940489" y="-20308"/>
                  <a:pt x="1080550" y="0"/>
                </a:cubicBezTo>
                <a:cubicBezTo>
                  <a:pt x="1220611" y="20308"/>
                  <a:pt x="1432603" y="-18629"/>
                  <a:pt x="1693835" y="0"/>
                </a:cubicBezTo>
                <a:cubicBezTo>
                  <a:pt x="1955067" y="18629"/>
                  <a:pt x="2013668" y="-17694"/>
                  <a:pt x="2307121" y="0"/>
                </a:cubicBezTo>
                <a:cubicBezTo>
                  <a:pt x="2600574" y="17694"/>
                  <a:pt x="2773189" y="915"/>
                  <a:pt x="2920406" y="0"/>
                </a:cubicBezTo>
                <a:cubicBezTo>
                  <a:pt x="2893825" y="207598"/>
                  <a:pt x="2915343" y="365143"/>
                  <a:pt x="2920406" y="687900"/>
                </a:cubicBezTo>
                <a:cubicBezTo>
                  <a:pt x="2646053" y="678750"/>
                  <a:pt x="2561269" y="687338"/>
                  <a:pt x="2336325" y="687900"/>
                </a:cubicBezTo>
                <a:cubicBezTo>
                  <a:pt x="2111381" y="688462"/>
                  <a:pt x="1916224" y="694107"/>
                  <a:pt x="1781448" y="687900"/>
                </a:cubicBezTo>
                <a:cubicBezTo>
                  <a:pt x="1646672" y="681693"/>
                  <a:pt x="1475253" y="663439"/>
                  <a:pt x="1284979" y="687900"/>
                </a:cubicBezTo>
                <a:cubicBezTo>
                  <a:pt x="1094705" y="712361"/>
                  <a:pt x="1000195" y="672964"/>
                  <a:pt x="759306" y="687900"/>
                </a:cubicBezTo>
                <a:cubicBezTo>
                  <a:pt x="518417" y="702836"/>
                  <a:pt x="278229" y="690262"/>
                  <a:pt x="0" y="687900"/>
                </a:cubicBezTo>
                <a:cubicBezTo>
                  <a:pt x="24744" y="500783"/>
                  <a:pt x="28641" y="179302"/>
                  <a:pt x="0" y="0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34659381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14300" indent="0" algn="ctr">
              <a:lnSpc>
                <a:spcPct val="125000"/>
              </a:lnSpc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12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>
                <a:sym typeface="Montserrat Medium"/>
              </a:rPr>
              <a:t>Умения, направленные на непосредственных контакт с людьми, работу в команде и группе</a:t>
            </a:r>
            <a:endParaRPr dirty="0">
              <a:sym typeface="Montserrat Medium"/>
            </a:endParaRPr>
          </a:p>
        </p:txBody>
      </p:sp>
      <p:sp>
        <p:nvSpPr>
          <p:cNvPr id="5" name="Google Shape;71;p14">
            <a:extLst>
              <a:ext uri="{FF2B5EF4-FFF2-40B4-BE49-F238E27FC236}">
                <a16:creationId xmlns:a16="http://schemas.microsoft.com/office/drawing/2014/main" xmlns="" id="{94A81E49-4446-89BE-D2F6-5D4E405C9430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4</a:t>
            </a:fld>
            <a:endParaRPr lang="en"/>
          </a:p>
        </p:txBody>
      </p: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733D531E-A062-932E-C3AC-DB097A987E7F}"/>
              </a:ext>
            </a:extLst>
          </p:cNvPr>
          <p:cNvSpPr/>
          <p:nvPr/>
        </p:nvSpPr>
        <p:spPr>
          <a:xfrm rot="14874819">
            <a:off x="6913638" y="2325609"/>
            <a:ext cx="4369373" cy="609474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52;p27">
            <a:extLst>
              <a:ext uri="{FF2B5EF4-FFF2-40B4-BE49-F238E27FC236}">
                <a16:creationId xmlns:a16="http://schemas.microsoft.com/office/drawing/2014/main" xmlns="" id="{5727B30D-0628-B777-D563-BF1867A2DE9A}"/>
              </a:ext>
            </a:extLst>
          </p:cNvPr>
          <p:cNvSpPr/>
          <p:nvPr/>
        </p:nvSpPr>
        <p:spPr>
          <a:xfrm rot="16200000">
            <a:off x="-3087840" y="-1600043"/>
            <a:ext cx="3529696" cy="500838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358ADF93-61A9-7F0B-5D74-87D91E531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1"/>
            <a:ext cx="9144000" cy="5702157"/>
          </a:xfrm>
          <a:prstGeom prst="rect">
            <a:avLst/>
          </a:prstGeom>
          <a:solidFill>
            <a:srgbClr val="BED9F3">
              <a:alpha val="42745"/>
            </a:srgbClr>
          </a:solidFill>
          <a:ln>
            <a:noFill/>
          </a:ln>
        </p:spPr>
      </p:pic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3601D6EB-DD74-1BC3-01BE-42E2D7B320A1}"/>
              </a:ext>
            </a:extLst>
          </p:cNvPr>
          <p:cNvSpPr/>
          <p:nvPr/>
        </p:nvSpPr>
        <p:spPr>
          <a:xfrm rot="16905806">
            <a:off x="1739012" y="-650091"/>
            <a:ext cx="1712311" cy="338495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47;p36">
            <a:extLst>
              <a:ext uri="{FF2B5EF4-FFF2-40B4-BE49-F238E27FC236}">
                <a16:creationId xmlns:a16="http://schemas.microsoft.com/office/drawing/2014/main" xmlns="" id="{7B6197D4-B29E-0837-2079-85B6568316A1}"/>
              </a:ext>
            </a:extLst>
          </p:cNvPr>
          <p:cNvSpPr/>
          <p:nvPr/>
        </p:nvSpPr>
        <p:spPr>
          <a:xfrm rot="10445102">
            <a:off x="1074151" y="1814572"/>
            <a:ext cx="1210761" cy="1167562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ED9F3">
              <a:alpha val="4235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247;p36">
            <a:extLst>
              <a:ext uri="{FF2B5EF4-FFF2-40B4-BE49-F238E27FC236}">
                <a16:creationId xmlns:a16="http://schemas.microsoft.com/office/drawing/2014/main" xmlns="" id="{7E8EFCE5-19C7-8807-157C-0B55CFCE6318}"/>
              </a:ext>
            </a:extLst>
          </p:cNvPr>
          <p:cNvSpPr/>
          <p:nvPr/>
        </p:nvSpPr>
        <p:spPr>
          <a:xfrm rot="8631356">
            <a:off x="1070266" y="3839292"/>
            <a:ext cx="1210761" cy="1167562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ED9F3">
              <a:alpha val="4274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47;p36">
            <a:extLst>
              <a:ext uri="{FF2B5EF4-FFF2-40B4-BE49-F238E27FC236}">
                <a16:creationId xmlns:a16="http://schemas.microsoft.com/office/drawing/2014/main" xmlns="" id="{5373D1CB-BB97-33E9-05F4-66EDA56DF7F8}"/>
              </a:ext>
            </a:extLst>
          </p:cNvPr>
          <p:cNvSpPr/>
          <p:nvPr/>
        </p:nvSpPr>
        <p:spPr>
          <a:xfrm rot="10800000">
            <a:off x="5801945" y="2001888"/>
            <a:ext cx="1210761" cy="1167562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ACB2BF">
              <a:alpha val="415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0" name="Google Shape;247;p36">
            <a:extLst>
              <a:ext uri="{FF2B5EF4-FFF2-40B4-BE49-F238E27FC236}">
                <a16:creationId xmlns:a16="http://schemas.microsoft.com/office/drawing/2014/main" xmlns="" id="{4F753987-C083-C7C8-37B8-F834DD61E35A}"/>
              </a:ext>
            </a:extLst>
          </p:cNvPr>
          <p:cNvSpPr/>
          <p:nvPr/>
        </p:nvSpPr>
        <p:spPr>
          <a:xfrm rot="9542164">
            <a:off x="1093560" y="2913679"/>
            <a:ext cx="1210761" cy="1167562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ED9F3">
              <a:alpha val="4274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xmlns="" id="{47B09D28-6F12-AF48-89D3-3327A2146F8B}"/>
              </a:ext>
            </a:extLst>
          </p:cNvPr>
          <p:cNvSpPr txBox="1"/>
          <p:nvPr/>
        </p:nvSpPr>
        <p:spPr bwMode="auto">
          <a:xfrm>
            <a:off x="776943" y="374140"/>
            <a:ext cx="3575481" cy="919832"/>
          </a:xfrm>
          <a:custGeom>
            <a:avLst/>
            <a:gdLst>
              <a:gd name="connsiteX0" fmla="*/ 0 w 3575481"/>
              <a:gd name="connsiteY0" fmla="*/ 153308 h 919832"/>
              <a:gd name="connsiteX1" fmla="*/ 153308 w 3575481"/>
              <a:gd name="connsiteY1" fmla="*/ 0 h 919832"/>
              <a:gd name="connsiteX2" fmla="*/ 839770 w 3575481"/>
              <a:gd name="connsiteY2" fmla="*/ 0 h 919832"/>
              <a:gd name="connsiteX3" fmla="*/ 1460854 w 3575481"/>
              <a:gd name="connsiteY3" fmla="*/ 0 h 919832"/>
              <a:gd name="connsiteX4" fmla="*/ 2180004 w 3575481"/>
              <a:gd name="connsiteY4" fmla="*/ 0 h 919832"/>
              <a:gd name="connsiteX5" fmla="*/ 2768400 w 3575481"/>
              <a:gd name="connsiteY5" fmla="*/ 0 h 919832"/>
              <a:gd name="connsiteX6" fmla="*/ 3422173 w 3575481"/>
              <a:gd name="connsiteY6" fmla="*/ 0 h 919832"/>
              <a:gd name="connsiteX7" fmla="*/ 3575481 w 3575481"/>
              <a:gd name="connsiteY7" fmla="*/ 153308 h 919832"/>
              <a:gd name="connsiteX8" fmla="*/ 3575481 w 3575481"/>
              <a:gd name="connsiteY8" fmla="*/ 766524 h 919832"/>
              <a:gd name="connsiteX9" fmla="*/ 3422173 w 3575481"/>
              <a:gd name="connsiteY9" fmla="*/ 919832 h 919832"/>
              <a:gd name="connsiteX10" fmla="*/ 2735711 w 3575481"/>
              <a:gd name="connsiteY10" fmla="*/ 919832 h 919832"/>
              <a:gd name="connsiteX11" fmla="*/ 2081938 w 3575481"/>
              <a:gd name="connsiteY11" fmla="*/ 919832 h 919832"/>
              <a:gd name="connsiteX12" fmla="*/ 1526231 w 3575481"/>
              <a:gd name="connsiteY12" fmla="*/ 919832 h 919832"/>
              <a:gd name="connsiteX13" fmla="*/ 872458 w 3575481"/>
              <a:gd name="connsiteY13" fmla="*/ 919832 h 919832"/>
              <a:gd name="connsiteX14" fmla="*/ 153308 w 3575481"/>
              <a:gd name="connsiteY14" fmla="*/ 919832 h 919832"/>
              <a:gd name="connsiteX15" fmla="*/ 0 w 3575481"/>
              <a:gd name="connsiteY15" fmla="*/ 766524 h 919832"/>
              <a:gd name="connsiteX16" fmla="*/ 0 w 3575481"/>
              <a:gd name="connsiteY16" fmla="*/ 153308 h 91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75481" h="919832" extrusionOk="0">
                <a:moveTo>
                  <a:pt x="0" y="153308"/>
                </a:moveTo>
                <a:cubicBezTo>
                  <a:pt x="-4488" y="70924"/>
                  <a:pt x="62181" y="-1790"/>
                  <a:pt x="153308" y="0"/>
                </a:cubicBezTo>
                <a:cubicBezTo>
                  <a:pt x="472341" y="954"/>
                  <a:pt x="588101" y="8246"/>
                  <a:pt x="839770" y="0"/>
                </a:cubicBezTo>
                <a:cubicBezTo>
                  <a:pt x="1091439" y="-8246"/>
                  <a:pt x="1292719" y="10266"/>
                  <a:pt x="1460854" y="0"/>
                </a:cubicBezTo>
                <a:cubicBezTo>
                  <a:pt x="1628989" y="-10266"/>
                  <a:pt x="1838863" y="-27339"/>
                  <a:pt x="2180004" y="0"/>
                </a:cubicBezTo>
                <a:cubicBezTo>
                  <a:pt x="2521145" y="27339"/>
                  <a:pt x="2554606" y="-26783"/>
                  <a:pt x="2768400" y="0"/>
                </a:cubicBezTo>
                <a:cubicBezTo>
                  <a:pt x="2982194" y="26783"/>
                  <a:pt x="3189797" y="19114"/>
                  <a:pt x="3422173" y="0"/>
                </a:cubicBezTo>
                <a:cubicBezTo>
                  <a:pt x="3510874" y="-6302"/>
                  <a:pt x="3578187" y="52598"/>
                  <a:pt x="3575481" y="153308"/>
                </a:cubicBezTo>
                <a:cubicBezTo>
                  <a:pt x="3558265" y="368166"/>
                  <a:pt x="3567594" y="516324"/>
                  <a:pt x="3575481" y="766524"/>
                </a:cubicBezTo>
                <a:cubicBezTo>
                  <a:pt x="3582980" y="838643"/>
                  <a:pt x="3505965" y="900560"/>
                  <a:pt x="3422173" y="919832"/>
                </a:cubicBezTo>
                <a:cubicBezTo>
                  <a:pt x="3252908" y="911912"/>
                  <a:pt x="2886826" y="935521"/>
                  <a:pt x="2735711" y="919832"/>
                </a:cubicBezTo>
                <a:cubicBezTo>
                  <a:pt x="2584596" y="904143"/>
                  <a:pt x="2392258" y="895834"/>
                  <a:pt x="2081938" y="919832"/>
                </a:cubicBezTo>
                <a:cubicBezTo>
                  <a:pt x="1771618" y="943830"/>
                  <a:pt x="1748538" y="912524"/>
                  <a:pt x="1526231" y="919832"/>
                </a:cubicBezTo>
                <a:cubicBezTo>
                  <a:pt x="1303924" y="927140"/>
                  <a:pt x="1038690" y="904368"/>
                  <a:pt x="872458" y="919832"/>
                </a:cubicBezTo>
                <a:cubicBezTo>
                  <a:pt x="706226" y="935296"/>
                  <a:pt x="304605" y="890577"/>
                  <a:pt x="153308" y="919832"/>
                </a:cubicBezTo>
                <a:cubicBezTo>
                  <a:pt x="79544" y="906986"/>
                  <a:pt x="-11455" y="848730"/>
                  <a:pt x="0" y="766524"/>
                </a:cubicBezTo>
                <a:cubicBezTo>
                  <a:pt x="20363" y="559808"/>
                  <a:pt x="-24561" y="311594"/>
                  <a:pt x="0" y="153308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40081423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Познавательные </a:t>
            </a:r>
          </a:p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УУД</a:t>
            </a:r>
            <a:endParaRPr sz="2800" b="1" dirty="0"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xmlns="" id="{1D1354EB-21DF-0ED4-A06C-9448A353A22C}"/>
              </a:ext>
            </a:extLst>
          </p:cNvPr>
          <p:cNvSpPr txBox="1"/>
          <p:nvPr/>
        </p:nvSpPr>
        <p:spPr bwMode="auto">
          <a:xfrm>
            <a:off x="1156872" y="1956201"/>
            <a:ext cx="3203022" cy="645663"/>
          </a:xfrm>
          <a:custGeom>
            <a:avLst/>
            <a:gdLst>
              <a:gd name="connsiteX0" fmla="*/ 0 w 3203022"/>
              <a:gd name="connsiteY0" fmla="*/ 107613 h 645663"/>
              <a:gd name="connsiteX1" fmla="*/ 107613 w 3203022"/>
              <a:gd name="connsiteY1" fmla="*/ 0 h 645663"/>
              <a:gd name="connsiteX2" fmla="*/ 675294 w 3203022"/>
              <a:gd name="connsiteY2" fmla="*/ 0 h 645663"/>
              <a:gd name="connsiteX3" fmla="*/ 1183220 w 3203022"/>
              <a:gd name="connsiteY3" fmla="*/ 0 h 645663"/>
              <a:gd name="connsiteX4" fmla="*/ 1721023 w 3203022"/>
              <a:gd name="connsiteY4" fmla="*/ 0 h 645663"/>
              <a:gd name="connsiteX5" fmla="*/ 2348460 w 3203022"/>
              <a:gd name="connsiteY5" fmla="*/ 0 h 645663"/>
              <a:gd name="connsiteX6" fmla="*/ 3095409 w 3203022"/>
              <a:gd name="connsiteY6" fmla="*/ 0 h 645663"/>
              <a:gd name="connsiteX7" fmla="*/ 3203022 w 3203022"/>
              <a:gd name="connsiteY7" fmla="*/ 107613 h 645663"/>
              <a:gd name="connsiteX8" fmla="*/ 3203022 w 3203022"/>
              <a:gd name="connsiteY8" fmla="*/ 538050 h 645663"/>
              <a:gd name="connsiteX9" fmla="*/ 3095409 w 3203022"/>
              <a:gd name="connsiteY9" fmla="*/ 645663 h 645663"/>
              <a:gd name="connsiteX10" fmla="*/ 2438094 w 3203022"/>
              <a:gd name="connsiteY10" fmla="*/ 645663 h 645663"/>
              <a:gd name="connsiteX11" fmla="*/ 1810657 w 3203022"/>
              <a:gd name="connsiteY11" fmla="*/ 645663 h 645663"/>
              <a:gd name="connsiteX12" fmla="*/ 1302731 w 3203022"/>
              <a:gd name="connsiteY12" fmla="*/ 645663 h 645663"/>
              <a:gd name="connsiteX13" fmla="*/ 675294 w 3203022"/>
              <a:gd name="connsiteY13" fmla="*/ 645663 h 645663"/>
              <a:gd name="connsiteX14" fmla="*/ 107613 w 3203022"/>
              <a:gd name="connsiteY14" fmla="*/ 645663 h 645663"/>
              <a:gd name="connsiteX15" fmla="*/ 0 w 3203022"/>
              <a:gd name="connsiteY15" fmla="*/ 538050 h 645663"/>
              <a:gd name="connsiteX16" fmla="*/ 0 w 3203022"/>
              <a:gd name="connsiteY16" fmla="*/ 107613 h 64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3022" h="645663" extrusionOk="0">
                <a:moveTo>
                  <a:pt x="0" y="107613"/>
                </a:moveTo>
                <a:cubicBezTo>
                  <a:pt x="-6163" y="50903"/>
                  <a:pt x="50569" y="9431"/>
                  <a:pt x="107613" y="0"/>
                </a:cubicBezTo>
                <a:cubicBezTo>
                  <a:pt x="354884" y="-14900"/>
                  <a:pt x="519655" y="4935"/>
                  <a:pt x="675294" y="0"/>
                </a:cubicBezTo>
                <a:cubicBezTo>
                  <a:pt x="830933" y="-4935"/>
                  <a:pt x="944406" y="-25272"/>
                  <a:pt x="1183220" y="0"/>
                </a:cubicBezTo>
                <a:cubicBezTo>
                  <a:pt x="1422034" y="25272"/>
                  <a:pt x="1554738" y="3506"/>
                  <a:pt x="1721023" y="0"/>
                </a:cubicBezTo>
                <a:cubicBezTo>
                  <a:pt x="1887308" y="-3506"/>
                  <a:pt x="2105272" y="9120"/>
                  <a:pt x="2348460" y="0"/>
                </a:cubicBezTo>
                <a:cubicBezTo>
                  <a:pt x="2591648" y="-9120"/>
                  <a:pt x="2771189" y="11466"/>
                  <a:pt x="3095409" y="0"/>
                </a:cubicBezTo>
                <a:cubicBezTo>
                  <a:pt x="3153631" y="14011"/>
                  <a:pt x="3212302" y="44318"/>
                  <a:pt x="3203022" y="107613"/>
                </a:cubicBezTo>
                <a:cubicBezTo>
                  <a:pt x="3185709" y="252315"/>
                  <a:pt x="3200716" y="340633"/>
                  <a:pt x="3203022" y="538050"/>
                </a:cubicBezTo>
                <a:cubicBezTo>
                  <a:pt x="3216152" y="595559"/>
                  <a:pt x="3158110" y="650364"/>
                  <a:pt x="3095409" y="645663"/>
                </a:cubicBezTo>
                <a:cubicBezTo>
                  <a:pt x="2876477" y="628100"/>
                  <a:pt x="2672578" y="653544"/>
                  <a:pt x="2438094" y="645663"/>
                </a:cubicBezTo>
                <a:cubicBezTo>
                  <a:pt x="2203610" y="637782"/>
                  <a:pt x="2044011" y="667092"/>
                  <a:pt x="1810657" y="645663"/>
                </a:cubicBezTo>
                <a:cubicBezTo>
                  <a:pt x="1577303" y="624234"/>
                  <a:pt x="1476973" y="646952"/>
                  <a:pt x="1302731" y="645663"/>
                </a:cubicBezTo>
                <a:cubicBezTo>
                  <a:pt x="1128489" y="644374"/>
                  <a:pt x="903699" y="652872"/>
                  <a:pt x="675294" y="645663"/>
                </a:cubicBezTo>
                <a:cubicBezTo>
                  <a:pt x="446889" y="638454"/>
                  <a:pt x="285138" y="667469"/>
                  <a:pt x="107613" y="645663"/>
                </a:cubicBezTo>
                <a:cubicBezTo>
                  <a:pt x="43946" y="641606"/>
                  <a:pt x="4225" y="595489"/>
                  <a:pt x="0" y="538050"/>
                </a:cubicBezTo>
                <a:cubicBezTo>
                  <a:pt x="15952" y="429375"/>
                  <a:pt x="-272" y="262905"/>
                  <a:pt x="0" y="107613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3157749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Поиск информации</a:t>
            </a:r>
            <a:endParaRPr sz="2000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7E31B003-BE21-84A1-7162-23F51132AD5F}"/>
              </a:ext>
            </a:extLst>
          </p:cNvPr>
          <p:cNvSpPr txBox="1"/>
          <p:nvPr/>
        </p:nvSpPr>
        <p:spPr bwMode="auto">
          <a:xfrm>
            <a:off x="1189159" y="2915067"/>
            <a:ext cx="3991622" cy="1091246"/>
          </a:xfrm>
          <a:custGeom>
            <a:avLst/>
            <a:gdLst>
              <a:gd name="connsiteX0" fmla="*/ 0 w 3991622"/>
              <a:gd name="connsiteY0" fmla="*/ 181878 h 1091246"/>
              <a:gd name="connsiteX1" fmla="*/ 181878 w 3991622"/>
              <a:gd name="connsiteY1" fmla="*/ 0 h 1091246"/>
              <a:gd name="connsiteX2" fmla="*/ 713965 w 3991622"/>
              <a:gd name="connsiteY2" fmla="*/ 0 h 1091246"/>
              <a:gd name="connsiteX3" fmla="*/ 1354888 w 3991622"/>
              <a:gd name="connsiteY3" fmla="*/ 0 h 1091246"/>
              <a:gd name="connsiteX4" fmla="*/ 1886975 w 3991622"/>
              <a:gd name="connsiteY4" fmla="*/ 0 h 1091246"/>
              <a:gd name="connsiteX5" fmla="*/ 2564177 w 3991622"/>
              <a:gd name="connsiteY5" fmla="*/ 0 h 1091246"/>
              <a:gd name="connsiteX6" fmla="*/ 3132542 w 3991622"/>
              <a:gd name="connsiteY6" fmla="*/ 0 h 1091246"/>
              <a:gd name="connsiteX7" fmla="*/ 3809744 w 3991622"/>
              <a:gd name="connsiteY7" fmla="*/ 0 h 1091246"/>
              <a:gd name="connsiteX8" fmla="*/ 3991622 w 3991622"/>
              <a:gd name="connsiteY8" fmla="*/ 181878 h 1091246"/>
              <a:gd name="connsiteX9" fmla="*/ 3991622 w 3991622"/>
              <a:gd name="connsiteY9" fmla="*/ 560173 h 1091246"/>
              <a:gd name="connsiteX10" fmla="*/ 3991622 w 3991622"/>
              <a:gd name="connsiteY10" fmla="*/ 909368 h 1091246"/>
              <a:gd name="connsiteX11" fmla="*/ 3809744 w 3991622"/>
              <a:gd name="connsiteY11" fmla="*/ 1091246 h 1091246"/>
              <a:gd name="connsiteX12" fmla="*/ 3277657 w 3991622"/>
              <a:gd name="connsiteY12" fmla="*/ 1091246 h 1091246"/>
              <a:gd name="connsiteX13" fmla="*/ 2673013 w 3991622"/>
              <a:gd name="connsiteY13" fmla="*/ 1091246 h 1091246"/>
              <a:gd name="connsiteX14" fmla="*/ 2068368 w 3991622"/>
              <a:gd name="connsiteY14" fmla="*/ 1091246 h 1091246"/>
              <a:gd name="connsiteX15" fmla="*/ 1427445 w 3991622"/>
              <a:gd name="connsiteY15" fmla="*/ 1091246 h 1091246"/>
              <a:gd name="connsiteX16" fmla="*/ 786522 w 3991622"/>
              <a:gd name="connsiteY16" fmla="*/ 1091246 h 1091246"/>
              <a:gd name="connsiteX17" fmla="*/ 181878 w 3991622"/>
              <a:gd name="connsiteY17" fmla="*/ 1091246 h 1091246"/>
              <a:gd name="connsiteX18" fmla="*/ 0 w 3991622"/>
              <a:gd name="connsiteY18" fmla="*/ 909368 h 1091246"/>
              <a:gd name="connsiteX19" fmla="*/ 0 w 3991622"/>
              <a:gd name="connsiteY19" fmla="*/ 552898 h 1091246"/>
              <a:gd name="connsiteX20" fmla="*/ 0 w 3991622"/>
              <a:gd name="connsiteY20" fmla="*/ 181878 h 109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1622" h="1091246" extrusionOk="0">
                <a:moveTo>
                  <a:pt x="0" y="181878"/>
                </a:moveTo>
                <a:cubicBezTo>
                  <a:pt x="1667" y="79738"/>
                  <a:pt x="78166" y="-14213"/>
                  <a:pt x="181878" y="0"/>
                </a:cubicBezTo>
                <a:cubicBezTo>
                  <a:pt x="383558" y="-19629"/>
                  <a:pt x="479592" y="12792"/>
                  <a:pt x="713965" y="0"/>
                </a:cubicBezTo>
                <a:cubicBezTo>
                  <a:pt x="948338" y="-12792"/>
                  <a:pt x="1051123" y="21782"/>
                  <a:pt x="1354888" y="0"/>
                </a:cubicBezTo>
                <a:cubicBezTo>
                  <a:pt x="1658653" y="-21782"/>
                  <a:pt x="1711370" y="-25749"/>
                  <a:pt x="1886975" y="0"/>
                </a:cubicBezTo>
                <a:cubicBezTo>
                  <a:pt x="2062580" y="25749"/>
                  <a:pt x="2333089" y="-26345"/>
                  <a:pt x="2564177" y="0"/>
                </a:cubicBezTo>
                <a:cubicBezTo>
                  <a:pt x="2795265" y="26345"/>
                  <a:pt x="2927018" y="20073"/>
                  <a:pt x="3132542" y="0"/>
                </a:cubicBezTo>
                <a:cubicBezTo>
                  <a:pt x="3338066" y="-20073"/>
                  <a:pt x="3603540" y="-21050"/>
                  <a:pt x="3809744" y="0"/>
                </a:cubicBezTo>
                <a:cubicBezTo>
                  <a:pt x="3899433" y="3299"/>
                  <a:pt x="4008716" y="88883"/>
                  <a:pt x="3991622" y="181878"/>
                </a:cubicBezTo>
                <a:cubicBezTo>
                  <a:pt x="3989443" y="314436"/>
                  <a:pt x="3987925" y="451997"/>
                  <a:pt x="3991622" y="560173"/>
                </a:cubicBezTo>
                <a:cubicBezTo>
                  <a:pt x="3995319" y="668350"/>
                  <a:pt x="4001170" y="769116"/>
                  <a:pt x="3991622" y="909368"/>
                </a:cubicBezTo>
                <a:cubicBezTo>
                  <a:pt x="3978491" y="1021728"/>
                  <a:pt x="3917859" y="1074745"/>
                  <a:pt x="3809744" y="1091246"/>
                </a:cubicBezTo>
                <a:cubicBezTo>
                  <a:pt x="3584180" y="1084776"/>
                  <a:pt x="3414150" y="1075291"/>
                  <a:pt x="3277657" y="1091246"/>
                </a:cubicBezTo>
                <a:cubicBezTo>
                  <a:pt x="3141164" y="1107201"/>
                  <a:pt x="2863782" y="1071222"/>
                  <a:pt x="2673013" y="1091246"/>
                </a:cubicBezTo>
                <a:cubicBezTo>
                  <a:pt x="2482244" y="1111270"/>
                  <a:pt x="2202553" y="1066693"/>
                  <a:pt x="2068368" y="1091246"/>
                </a:cubicBezTo>
                <a:cubicBezTo>
                  <a:pt x="1934183" y="1115799"/>
                  <a:pt x="1563174" y="1083080"/>
                  <a:pt x="1427445" y="1091246"/>
                </a:cubicBezTo>
                <a:cubicBezTo>
                  <a:pt x="1291716" y="1099412"/>
                  <a:pt x="1057771" y="1085696"/>
                  <a:pt x="786522" y="1091246"/>
                </a:cubicBezTo>
                <a:cubicBezTo>
                  <a:pt x="515273" y="1096796"/>
                  <a:pt x="419734" y="1068398"/>
                  <a:pt x="181878" y="1091246"/>
                </a:cubicBezTo>
                <a:cubicBezTo>
                  <a:pt x="87815" y="1068970"/>
                  <a:pt x="6579" y="1007489"/>
                  <a:pt x="0" y="909368"/>
                </a:cubicBezTo>
                <a:cubicBezTo>
                  <a:pt x="8590" y="804169"/>
                  <a:pt x="-228" y="721023"/>
                  <a:pt x="0" y="552898"/>
                </a:cubicBezTo>
                <a:cubicBezTo>
                  <a:pt x="228" y="384773"/>
                  <a:pt x="-7926" y="264002"/>
                  <a:pt x="0" y="181878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214347485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Обработка полученной информации</a:t>
            </a:r>
            <a:endParaRPr sz="2000" dirty="0"/>
          </a:p>
        </p:txBody>
      </p:sp>
      <p:sp>
        <p:nvSpPr>
          <p:cNvPr id="28" name="Google Shape;247;p36">
            <a:extLst>
              <a:ext uri="{FF2B5EF4-FFF2-40B4-BE49-F238E27FC236}">
                <a16:creationId xmlns:a16="http://schemas.microsoft.com/office/drawing/2014/main" xmlns="" id="{C9542E1D-F53F-B07D-4060-7204C518A575}"/>
              </a:ext>
            </a:extLst>
          </p:cNvPr>
          <p:cNvSpPr/>
          <p:nvPr/>
        </p:nvSpPr>
        <p:spPr>
          <a:xfrm rot="10800000">
            <a:off x="5749372" y="3295313"/>
            <a:ext cx="1210761" cy="1167562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ACB2BF">
              <a:alpha val="415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xmlns="" id="{50D692F4-FAF4-E348-9F8C-3599BE833D9E}"/>
              </a:ext>
            </a:extLst>
          </p:cNvPr>
          <p:cNvSpPr txBox="1"/>
          <p:nvPr/>
        </p:nvSpPr>
        <p:spPr bwMode="auto">
          <a:xfrm>
            <a:off x="1165095" y="4013488"/>
            <a:ext cx="4839080" cy="721866"/>
          </a:xfrm>
          <a:custGeom>
            <a:avLst/>
            <a:gdLst>
              <a:gd name="connsiteX0" fmla="*/ 0 w 4839080"/>
              <a:gd name="connsiteY0" fmla="*/ 120313 h 721866"/>
              <a:gd name="connsiteX1" fmla="*/ 120313 w 4839080"/>
              <a:gd name="connsiteY1" fmla="*/ 0 h 721866"/>
              <a:gd name="connsiteX2" fmla="*/ 823220 w 4839080"/>
              <a:gd name="connsiteY2" fmla="*/ 0 h 721866"/>
              <a:gd name="connsiteX3" fmla="*/ 1526126 w 4839080"/>
              <a:gd name="connsiteY3" fmla="*/ 0 h 721866"/>
              <a:gd name="connsiteX4" fmla="*/ 2045094 w 4839080"/>
              <a:gd name="connsiteY4" fmla="*/ 0 h 721866"/>
              <a:gd name="connsiteX5" fmla="*/ 2793986 w 4839080"/>
              <a:gd name="connsiteY5" fmla="*/ 0 h 721866"/>
              <a:gd name="connsiteX6" fmla="*/ 3312954 w 4839080"/>
              <a:gd name="connsiteY6" fmla="*/ 0 h 721866"/>
              <a:gd name="connsiteX7" fmla="*/ 3831922 w 4839080"/>
              <a:gd name="connsiteY7" fmla="*/ 0 h 721866"/>
              <a:gd name="connsiteX8" fmla="*/ 4718767 w 4839080"/>
              <a:gd name="connsiteY8" fmla="*/ 0 h 721866"/>
              <a:gd name="connsiteX9" fmla="*/ 4839080 w 4839080"/>
              <a:gd name="connsiteY9" fmla="*/ 120313 h 721866"/>
              <a:gd name="connsiteX10" fmla="*/ 4839080 w 4839080"/>
              <a:gd name="connsiteY10" fmla="*/ 601553 h 721866"/>
              <a:gd name="connsiteX11" fmla="*/ 4718767 w 4839080"/>
              <a:gd name="connsiteY11" fmla="*/ 721866 h 721866"/>
              <a:gd name="connsiteX12" fmla="*/ 4015860 w 4839080"/>
              <a:gd name="connsiteY12" fmla="*/ 721866 h 721866"/>
              <a:gd name="connsiteX13" fmla="*/ 3496892 w 4839080"/>
              <a:gd name="connsiteY13" fmla="*/ 721866 h 721866"/>
              <a:gd name="connsiteX14" fmla="*/ 2839970 w 4839080"/>
              <a:gd name="connsiteY14" fmla="*/ 721866 h 721866"/>
              <a:gd name="connsiteX15" fmla="*/ 2275017 w 4839080"/>
              <a:gd name="connsiteY15" fmla="*/ 721866 h 721866"/>
              <a:gd name="connsiteX16" fmla="*/ 1756049 w 4839080"/>
              <a:gd name="connsiteY16" fmla="*/ 721866 h 721866"/>
              <a:gd name="connsiteX17" fmla="*/ 1007158 w 4839080"/>
              <a:gd name="connsiteY17" fmla="*/ 721866 h 721866"/>
              <a:gd name="connsiteX18" fmla="*/ 120313 w 4839080"/>
              <a:gd name="connsiteY18" fmla="*/ 721866 h 721866"/>
              <a:gd name="connsiteX19" fmla="*/ 0 w 4839080"/>
              <a:gd name="connsiteY19" fmla="*/ 601553 h 721866"/>
              <a:gd name="connsiteX20" fmla="*/ 0 w 4839080"/>
              <a:gd name="connsiteY20" fmla="*/ 120313 h 72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9080" h="721866" extrusionOk="0">
                <a:moveTo>
                  <a:pt x="0" y="120313"/>
                </a:moveTo>
                <a:cubicBezTo>
                  <a:pt x="5818" y="67418"/>
                  <a:pt x="40147" y="-777"/>
                  <a:pt x="120313" y="0"/>
                </a:cubicBezTo>
                <a:cubicBezTo>
                  <a:pt x="389375" y="13834"/>
                  <a:pt x="622764" y="31689"/>
                  <a:pt x="823220" y="0"/>
                </a:cubicBezTo>
                <a:cubicBezTo>
                  <a:pt x="1023676" y="-31689"/>
                  <a:pt x="1330649" y="15703"/>
                  <a:pt x="1526126" y="0"/>
                </a:cubicBezTo>
                <a:cubicBezTo>
                  <a:pt x="1721603" y="-15703"/>
                  <a:pt x="1839829" y="-13549"/>
                  <a:pt x="2045094" y="0"/>
                </a:cubicBezTo>
                <a:cubicBezTo>
                  <a:pt x="2250359" y="13549"/>
                  <a:pt x="2469293" y="21636"/>
                  <a:pt x="2793986" y="0"/>
                </a:cubicBezTo>
                <a:cubicBezTo>
                  <a:pt x="3118679" y="-21636"/>
                  <a:pt x="3165221" y="1112"/>
                  <a:pt x="3312954" y="0"/>
                </a:cubicBezTo>
                <a:cubicBezTo>
                  <a:pt x="3460687" y="-1112"/>
                  <a:pt x="3700900" y="-620"/>
                  <a:pt x="3831922" y="0"/>
                </a:cubicBezTo>
                <a:cubicBezTo>
                  <a:pt x="3962944" y="620"/>
                  <a:pt x="4443333" y="24170"/>
                  <a:pt x="4718767" y="0"/>
                </a:cubicBezTo>
                <a:cubicBezTo>
                  <a:pt x="4785097" y="3991"/>
                  <a:pt x="4839952" y="49539"/>
                  <a:pt x="4839080" y="120313"/>
                </a:cubicBezTo>
                <a:cubicBezTo>
                  <a:pt x="4836614" y="276108"/>
                  <a:pt x="4824879" y="432346"/>
                  <a:pt x="4839080" y="601553"/>
                </a:cubicBezTo>
                <a:cubicBezTo>
                  <a:pt x="4832700" y="666105"/>
                  <a:pt x="4781149" y="722744"/>
                  <a:pt x="4718767" y="721866"/>
                </a:cubicBezTo>
                <a:cubicBezTo>
                  <a:pt x="4425520" y="733139"/>
                  <a:pt x="4332855" y="752443"/>
                  <a:pt x="4015860" y="721866"/>
                </a:cubicBezTo>
                <a:cubicBezTo>
                  <a:pt x="3698865" y="691289"/>
                  <a:pt x="3642687" y="709892"/>
                  <a:pt x="3496892" y="721866"/>
                </a:cubicBezTo>
                <a:cubicBezTo>
                  <a:pt x="3351097" y="733840"/>
                  <a:pt x="3017111" y="724050"/>
                  <a:pt x="2839970" y="721866"/>
                </a:cubicBezTo>
                <a:cubicBezTo>
                  <a:pt x="2662829" y="719682"/>
                  <a:pt x="2482525" y="703659"/>
                  <a:pt x="2275017" y="721866"/>
                </a:cubicBezTo>
                <a:cubicBezTo>
                  <a:pt x="2067509" y="740073"/>
                  <a:pt x="2008589" y="744733"/>
                  <a:pt x="1756049" y="721866"/>
                </a:cubicBezTo>
                <a:cubicBezTo>
                  <a:pt x="1503509" y="698999"/>
                  <a:pt x="1216925" y="718468"/>
                  <a:pt x="1007158" y="721866"/>
                </a:cubicBezTo>
                <a:cubicBezTo>
                  <a:pt x="797391" y="725264"/>
                  <a:pt x="559053" y="699500"/>
                  <a:pt x="120313" y="721866"/>
                </a:cubicBezTo>
                <a:cubicBezTo>
                  <a:pt x="56709" y="711494"/>
                  <a:pt x="1202" y="654341"/>
                  <a:pt x="0" y="601553"/>
                </a:cubicBezTo>
                <a:cubicBezTo>
                  <a:pt x="-8479" y="391931"/>
                  <a:pt x="-14212" y="321129"/>
                  <a:pt x="0" y="120313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33262731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00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Представление </a:t>
            </a:r>
          </a:p>
          <a:p>
            <a:pPr marL="114300" indent="0">
              <a:lnSpc>
                <a:spcPct val="100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информации</a:t>
            </a:r>
            <a:endParaRPr sz="2000" dirty="0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522E1FE9-5D5C-B368-5A7D-B042E8646086}"/>
              </a:ext>
            </a:extLst>
          </p:cNvPr>
          <p:cNvSpPr txBox="1"/>
          <p:nvPr/>
        </p:nvSpPr>
        <p:spPr bwMode="auto">
          <a:xfrm>
            <a:off x="5888854" y="1900098"/>
            <a:ext cx="3168351" cy="1091246"/>
          </a:xfrm>
          <a:custGeom>
            <a:avLst/>
            <a:gdLst>
              <a:gd name="connsiteX0" fmla="*/ 0 w 3168351"/>
              <a:gd name="connsiteY0" fmla="*/ 181878 h 1091246"/>
              <a:gd name="connsiteX1" fmla="*/ 181878 w 3168351"/>
              <a:gd name="connsiteY1" fmla="*/ 0 h 1091246"/>
              <a:gd name="connsiteX2" fmla="*/ 686705 w 3168351"/>
              <a:gd name="connsiteY2" fmla="*/ 0 h 1091246"/>
              <a:gd name="connsiteX3" fmla="*/ 1163486 w 3168351"/>
              <a:gd name="connsiteY3" fmla="*/ 0 h 1091246"/>
              <a:gd name="connsiteX4" fmla="*/ 1696359 w 3168351"/>
              <a:gd name="connsiteY4" fmla="*/ 0 h 1091246"/>
              <a:gd name="connsiteX5" fmla="*/ 2229232 w 3168351"/>
              <a:gd name="connsiteY5" fmla="*/ 0 h 1091246"/>
              <a:gd name="connsiteX6" fmla="*/ 2986473 w 3168351"/>
              <a:gd name="connsiteY6" fmla="*/ 0 h 1091246"/>
              <a:gd name="connsiteX7" fmla="*/ 3168351 w 3168351"/>
              <a:gd name="connsiteY7" fmla="*/ 181878 h 1091246"/>
              <a:gd name="connsiteX8" fmla="*/ 3168351 w 3168351"/>
              <a:gd name="connsiteY8" fmla="*/ 560173 h 1091246"/>
              <a:gd name="connsiteX9" fmla="*/ 3168351 w 3168351"/>
              <a:gd name="connsiteY9" fmla="*/ 909368 h 1091246"/>
              <a:gd name="connsiteX10" fmla="*/ 2986473 w 3168351"/>
              <a:gd name="connsiteY10" fmla="*/ 1091246 h 1091246"/>
              <a:gd name="connsiteX11" fmla="*/ 2453600 w 3168351"/>
              <a:gd name="connsiteY11" fmla="*/ 1091246 h 1091246"/>
              <a:gd name="connsiteX12" fmla="*/ 1948773 w 3168351"/>
              <a:gd name="connsiteY12" fmla="*/ 1091246 h 1091246"/>
              <a:gd name="connsiteX13" fmla="*/ 1471992 w 3168351"/>
              <a:gd name="connsiteY13" fmla="*/ 1091246 h 1091246"/>
              <a:gd name="connsiteX14" fmla="*/ 854981 w 3168351"/>
              <a:gd name="connsiteY14" fmla="*/ 1091246 h 1091246"/>
              <a:gd name="connsiteX15" fmla="*/ 181878 w 3168351"/>
              <a:gd name="connsiteY15" fmla="*/ 1091246 h 1091246"/>
              <a:gd name="connsiteX16" fmla="*/ 0 w 3168351"/>
              <a:gd name="connsiteY16" fmla="*/ 909368 h 1091246"/>
              <a:gd name="connsiteX17" fmla="*/ 0 w 3168351"/>
              <a:gd name="connsiteY17" fmla="*/ 560173 h 1091246"/>
              <a:gd name="connsiteX18" fmla="*/ 0 w 3168351"/>
              <a:gd name="connsiteY18" fmla="*/ 181878 h 109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68351" h="1091246" extrusionOk="0">
                <a:moveTo>
                  <a:pt x="0" y="181878"/>
                </a:moveTo>
                <a:cubicBezTo>
                  <a:pt x="3581" y="97224"/>
                  <a:pt x="92153" y="-799"/>
                  <a:pt x="181878" y="0"/>
                </a:cubicBezTo>
                <a:cubicBezTo>
                  <a:pt x="397433" y="-22536"/>
                  <a:pt x="577207" y="-4143"/>
                  <a:pt x="686705" y="0"/>
                </a:cubicBezTo>
                <a:cubicBezTo>
                  <a:pt x="796203" y="4143"/>
                  <a:pt x="1032638" y="-4031"/>
                  <a:pt x="1163486" y="0"/>
                </a:cubicBezTo>
                <a:cubicBezTo>
                  <a:pt x="1294334" y="4031"/>
                  <a:pt x="1509565" y="25742"/>
                  <a:pt x="1696359" y="0"/>
                </a:cubicBezTo>
                <a:cubicBezTo>
                  <a:pt x="1883153" y="-25742"/>
                  <a:pt x="1992238" y="2986"/>
                  <a:pt x="2229232" y="0"/>
                </a:cubicBezTo>
                <a:cubicBezTo>
                  <a:pt x="2466226" y="-2986"/>
                  <a:pt x="2812240" y="-2131"/>
                  <a:pt x="2986473" y="0"/>
                </a:cubicBezTo>
                <a:cubicBezTo>
                  <a:pt x="3066096" y="-9778"/>
                  <a:pt x="3160897" y="93661"/>
                  <a:pt x="3168351" y="181878"/>
                </a:cubicBezTo>
                <a:cubicBezTo>
                  <a:pt x="3179705" y="346636"/>
                  <a:pt x="3181612" y="400384"/>
                  <a:pt x="3168351" y="560173"/>
                </a:cubicBezTo>
                <a:cubicBezTo>
                  <a:pt x="3155090" y="719963"/>
                  <a:pt x="3184542" y="801084"/>
                  <a:pt x="3168351" y="909368"/>
                </a:cubicBezTo>
                <a:cubicBezTo>
                  <a:pt x="3184266" y="1002359"/>
                  <a:pt x="3090502" y="1078077"/>
                  <a:pt x="2986473" y="1091246"/>
                </a:cubicBezTo>
                <a:cubicBezTo>
                  <a:pt x="2754699" y="1111476"/>
                  <a:pt x="2688179" y="1083717"/>
                  <a:pt x="2453600" y="1091246"/>
                </a:cubicBezTo>
                <a:cubicBezTo>
                  <a:pt x="2219021" y="1098775"/>
                  <a:pt x="2177110" y="1092179"/>
                  <a:pt x="1948773" y="1091246"/>
                </a:cubicBezTo>
                <a:cubicBezTo>
                  <a:pt x="1720436" y="1090313"/>
                  <a:pt x="1611442" y="1097668"/>
                  <a:pt x="1471992" y="1091246"/>
                </a:cubicBezTo>
                <a:cubicBezTo>
                  <a:pt x="1332542" y="1084824"/>
                  <a:pt x="1080337" y="1116840"/>
                  <a:pt x="854981" y="1091246"/>
                </a:cubicBezTo>
                <a:cubicBezTo>
                  <a:pt x="629625" y="1065652"/>
                  <a:pt x="477042" y="1123548"/>
                  <a:pt x="181878" y="1091246"/>
                </a:cubicBezTo>
                <a:cubicBezTo>
                  <a:pt x="88474" y="1079709"/>
                  <a:pt x="13028" y="1023599"/>
                  <a:pt x="0" y="909368"/>
                </a:cubicBezTo>
                <a:cubicBezTo>
                  <a:pt x="12161" y="802742"/>
                  <a:pt x="-14286" y="688851"/>
                  <a:pt x="0" y="560173"/>
                </a:cubicBezTo>
                <a:cubicBezTo>
                  <a:pt x="14286" y="431495"/>
                  <a:pt x="3637" y="324100"/>
                  <a:pt x="0" y="181878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283992232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00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распознавать невербальные средства общения</a:t>
            </a:r>
            <a:endParaRPr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2F9CF6E4-A782-7CD4-5560-2A68E7C5C3AE}"/>
              </a:ext>
            </a:extLst>
          </p:cNvPr>
          <p:cNvSpPr txBox="1"/>
          <p:nvPr/>
        </p:nvSpPr>
        <p:spPr bwMode="auto">
          <a:xfrm>
            <a:off x="5789956" y="3170880"/>
            <a:ext cx="3200175" cy="1300993"/>
          </a:xfrm>
          <a:custGeom>
            <a:avLst/>
            <a:gdLst>
              <a:gd name="connsiteX0" fmla="*/ 0 w 3200175"/>
              <a:gd name="connsiteY0" fmla="*/ 216837 h 1300993"/>
              <a:gd name="connsiteX1" fmla="*/ 216837 w 3200175"/>
              <a:gd name="connsiteY1" fmla="*/ 0 h 1300993"/>
              <a:gd name="connsiteX2" fmla="*/ 963792 w 3200175"/>
              <a:gd name="connsiteY2" fmla="*/ 0 h 1300993"/>
              <a:gd name="connsiteX3" fmla="*/ 1627753 w 3200175"/>
              <a:gd name="connsiteY3" fmla="*/ 0 h 1300993"/>
              <a:gd name="connsiteX4" fmla="*/ 2264048 w 3200175"/>
              <a:gd name="connsiteY4" fmla="*/ 0 h 1300993"/>
              <a:gd name="connsiteX5" fmla="*/ 2983338 w 3200175"/>
              <a:gd name="connsiteY5" fmla="*/ 0 h 1300993"/>
              <a:gd name="connsiteX6" fmla="*/ 3200175 w 3200175"/>
              <a:gd name="connsiteY6" fmla="*/ 216837 h 1300993"/>
              <a:gd name="connsiteX7" fmla="*/ 3200175 w 3200175"/>
              <a:gd name="connsiteY7" fmla="*/ 659170 h 1300993"/>
              <a:gd name="connsiteX8" fmla="*/ 3200175 w 3200175"/>
              <a:gd name="connsiteY8" fmla="*/ 1084156 h 1300993"/>
              <a:gd name="connsiteX9" fmla="*/ 2983338 w 3200175"/>
              <a:gd name="connsiteY9" fmla="*/ 1300993 h 1300993"/>
              <a:gd name="connsiteX10" fmla="*/ 2236383 w 3200175"/>
              <a:gd name="connsiteY10" fmla="*/ 1300993 h 1300993"/>
              <a:gd name="connsiteX11" fmla="*/ 1572422 w 3200175"/>
              <a:gd name="connsiteY11" fmla="*/ 1300993 h 1300993"/>
              <a:gd name="connsiteX12" fmla="*/ 963792 w 3200175"/>
              <a:gd name="connsiteY12" fmla="*/ 1300993 h 1300993"/>
              <a:gd name="connsiteX13" fmla="*/ 216837 w 3200175"/>
              <a:gd name="connsiteY13" fmla="*/ 1300993 h 1300993"/>
              <a:gd name="connsiteX14" fmla="*/ 0 w 3200175"/>
              <a:gd name="connsiteY14" fmla="*/ 1084156 h 1300993"/>
              <a:gd name="connsiteX15" fmla="*/ 0 w 3200175"/>
              <a:gd name="connsiteY15" fmla="*/ 641823 h 1300993"/>
              <a:gd name="connsiteX16" fmla="*/ 0 w 3200175"/>
              <a:gd name="connsiteY16" fmla="*/ 216837 h 130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175" h="1300993" extrusionOk="0">
                <a:moveTo>
                  <a:pt x="0" y="216837"/>
                </a:moveTo>
                <a:cubicBezTo>
                  <a:pt x="-18793" y="83592"/>
                  <a:pt x="117931" y="17768"/>
                  <a:pt x="216837" y="0"/>
                </a:cubicBezTo>
                <a:cubicBezTo>
                  <a:pt x="583796" y="-13600"/>
                  <a:pt x="597486" y="14766"/>
                  <a:pt x="963792" y="0"/>
                </a:cubicBezTo>
                <a:cubicBezTo>
                  <a:pt x="1330099" y="-14766"/>
                  <a:pt x="1442228" y="-32404"/>
                  <a:pt x="1627753" y="0"/>
                </a:cubicBezTo>
                <a:cubicBezTo>
                  <a:pt x="1813278" y="32404"/>
                  <a:pt x="1966178" y="-3328"/>
                  <a:pt x="2264048" y="0"/>
                </a:cubicBezTo>
                <a:cubicBezTo>
                  <a:pt x="2561918" y="3328"/>
                  <a:pt x="2738378" y="25045"/>
                  <a:pt x="2983338" y="0"/>
                </a:cubicBezTo>
                <a:cubicBezTo>
                  <a:pt x="3106930" y="16495"/>
                  <a:pt x="3209949" y="74810"/>
                  <a:pt x="3200175" y="216837"/>
                </a:cubicBezTo>
                <a:cubicBezTo>
                  <a:pt x="3189983" y="311357"/>
                  <a:pt x="3181373" y="561427"/>
                  <a:pt x="3200175" y="659170"/>
                </a:cubicBezTo>
                <a:cubicBezTo>
                  <a:pt x="3218977" y="756913"/>
                  <a:pt x="3192656" y="885790"/>
                  <a:pt x="3200175" y="1084156"/>
                </a:cubicBezTo>
                <a:cubicBezTo>
                  <a:pt x="3224783" y="1188884"/>
                  <a:pt x="3098466" y="1307455"/>
                  <a:pt x="2983338" y="1300993"/>
                </a:cubicBezTo>
                <a:cubicBezTo>
                  <a:pt x="2724936" y="1298749"/>
                  <a:pt x="2593930" y="1291205"/>
                  <a:pt x="2236383" y="1300993"/>
                </a:cubicBezTo>
                <a:cubicBezTo>
                  <a:pt x="1878837" y="1310781"/>
                  <a:pt x="1752342" y="1326593"/>
                  <a:pt x="1572422" y="1300993"/>
                </a:cubicBezTo>
                <a:cubicBezTo>
                  <a:pt x="1392502" y="1275393"/>
                  <a:pt x="1189158" y="1308362"/>
                  <a:pt x="963792" y="1300993"/>
                </a:cubicBezTo>
                <a:cubicBezTo>
                  <a:pt x="738426" y="1293625"/>
                  <a:pt x="397806" y="1292225"/>
                  <a:pt x="216837" y="1300993"/>
                </a:cubicBezTo>
                <a:cubicBezTo>
                  <a:pt x="100444" y="1288087"/>
                  <a:pt x="3165" y="1201624"/>
                  <a:pt x="0" y="1084156"/>
                </a:cubicBezTo>
                <a:cubicBezTo>
                  <a:pt x="-7198" y="936294"/>
                  <a:pt x="8541" y="843636"/>
                  <a:pt x="0" y="641823"/>
                </a:cubicBezTo>
                <a:cubicBezTo>
                  <a:pt x="-8541" y="440010"/>
                  <a:pt x="343" y="325964"/>
                  <a:pt x="0" y="216837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24840282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00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в ходе диалога или дискуссии задавать вопросы по существу </a:t>
            </a:r>
            <a:endParaRPr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ABD5531F-3080-3DAA-BE51-7513644F8716}"/>
              </a:ext>
            </a:extLst>
          </p:cNvPr>
          <p:cNvSpPr/>
          <p:nvPr/>
        </p:nvSpPr>
        <p:spPr>
          <a:xfrm rot="6390219">
            <a:off x="6054504" y="-987692"/>
            <a:ext cx="1858902" cy="344714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01A47C3-B22F-68C4-5B05-6726BA32EFC5}"/>
              </a:ext>
            </a:extLst>
          </p:cNvPr>
          <p:cNvGrpSpPr/>
          <p:nvPr/>
        </p:nvGrpSpPr>
        <p:grpSpPr bwMode="auto">
          <a:xfrm rot="21289195">
            <a:off x="3609232" y="2410310"/>
            <a:ext cx="2125805" cy="1580809"/>
            <a:chOff x="3279282" y="2643758"/>
            <a:chExt cx="2125805" cy="1580809"/>
          </a:xfrm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xmlns="" id="{BCEE43F2-8B40-B914-8768-80DC45FD7A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282" y="2643758"/>
              <a:ext cx="2112238" cy="418513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Соединитель: изогнутый 7">
              <a:extLst>
                <a:ext uri="{FF2B5EF4-FFF2-40B4-BE49-F238E27FC236}">
                  <a16:creationId xmlns:a16="http://schemas.microsoft.com/office/drawing/2014/main" xmlns="" id="{AFDFA21B-D4A2-2190-5977-162EC0330C03}"/>
                </a:ext>
              </a:extLst>
            </p:cNvPr>
            <p:cNvCxnSpPr>
              <a:cxnSpLocks/>
            </p:cNvCxnSpPr>
            <p:nvPr/>
          </p:nvCxnSpPr>
          <p:spPr bwMode="auto">
            <a:xfrm rot="16199999" flipH="1">
              <a:off x="4116714" y="2936194"/>
              <a:ext cx="1391382" cy="1185364"/>
            </a:xfrm>
            <a:prstGeom prst="curvedConnector2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" name="Текст 10">
            <a:extLst>
              <a:ext uri="{FF2B5EF4-FFF2-40B4-BE49-F238E27FC236}">
                <a16:creationId xmlns:a16="http://schemas.microsoft.com/office/drawing/2014/main" xmlns="" id="{4AA6062E-A186-0779-641F-0F07C61F339A}"/>
              </a:ext>
            </a:extLst>
          </p:cNvPr>
          <p:cNvSpPr txBox="1"/>
          <p:nvPr/>
        </p:nvSpPr>
        <p:spPr bwMode="auto">
          <a:xfrm>
            <a:off x="5141023" y="486281"/>
            <a:ext cx="3939976" cy="919832"/>
          </a:xfrm>
          <a:custGeom>
            <a:avLst/>
            <a:gdLst>
              <a:gd name="connsiteX0" fmla="*/ 0 w 3939976"/>
              <a:gd name="connsiteY0" fmla="*/ 153308 h 919832"/>
              <a:gd name="connsiteX1" fmla="*/ 153308 w 3939976"/>
              <a:gd name="connsiteY1" fmla="*/ 0 h 919832"/>
              <a:gd name="connsiteX2" fmla="*/ 795202 w 3939976"/>
              <a:gd name="connsiteY2" fmla="*/ 0 h 919832"/>
              <a:gd name="connsiteX3" fmla="*/ 1364428 w 3939976"/>
              <a:gd name="connsiteY3" fmla="*/ 0 h 919832"/>
              <a:gd name="connsiteX4" fmla="*/ 2042655 w 3939976"/>
              <a:gd name="connsiteY4" fmla="*/ 0 h 919832"/>
              <a:gd name="connsiteX5" fmla="*/ 2575548 w 3939976"/>
              <a:gd name="connsiteY5" fmla="*/ 0 h 919832"/>
              <a:gd name="connsiteX6" fmla="*/ 3181108 w 3939976"/>
              <a:gd name="connsiteY6" fmla="*/ 0 h 919832"/>
              <a:gd name="connsiteX7" fmla="*/ 3786668 w 3939976"/>
              <a:gd name="connsiteY7" fmla="*/ 0 h 919832"/>
              <a:gd name="connsiteX8" fmla="*/ 3939976 w 3939976"/>
              <a:gd name="connsiteY8" fmla="*/ 153308 h 919832"/>
              <a:gd name="connsiteX9" fmla="*/ 3939976 w 3939976"/>
              <a:gd name="connsiteY9" fmla="*/ 766524 h 919832"/>
              <a:gd name="connsiteX10" fmla="*/ 3786668 w 3939976"/>
              <a:gd name="connsiteY10" fmla="*/ 919832 h 919832"/>
              <a:gd name="connsiteX11" fmla="*/ 3144774 w 3939976"/>
              <a:gd name="connsiteY11" fmla="*/ 919832 h 919832"/>
              <a:gd name="connsiteX12" fmla="*/ 2648215 w 3939976"/>
              <a:gd name="connsiteY12" fmla="*/ 919832 h 919832"/>
              <a:gd name="connsiteX13" fmla="*/ 2042655 w 3939976"/>
              <a:gd name="connsiteY13" fmla="*/ 919832 h 919832"/>
              <a:gd name="connsiteX14" fmla="*/ 1364428 w 3939976"/>
              <a:gd name="connsiteY14" fmla="*/ 919832 h 919832"/>
              <a:gd name="connsiteX15" fmla="*/ 722534 w 3939976"/>
              <a:gd name="connsiteY15" fmla="*/ 919832 h 919832"/>
              <a:gd name="connsiteX16" fmla="*/ 153308 w 3939976"/>
              <a:gd name="connsiteY16" fmla="*/ 919832 h 919832"/>
              <a:gd name="connsiteX17" fmla="*/ 0 w 3939976"/>
              <a:gd name="connsiteY17" fmla="*/ 766524 h 919832"/>
              <a:gd name="connsiteX18" fmla="*/ 0 w 3939976"/>
              <a:gd name="connsiteY18" fmla="*/ 153308 h 91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39976" h="919832" extrusionOk="0">
                <a:moveTo>
                  <a:pt x="0" y="153308"/>
                </a:moveTo>
                <a:cubicBezTo>
                  <a:pt x="-4488" y="70924"/>
                  <a:pt x="62181" y="-1790"/>
                  <a:pt x="153308" y="0"/>
                </a:cubicBezTo>
                <a:cubicBezTo>
                  <a:pt x="298414" y="-7324"/>
                  <a:pt x="483848" y="6374"/>
                  <a:pt x="795202" y="0"/>
                </a:cubicBezTo>
                <a:cubicBezTo>
                  <a:pt x="1106556" y="-6374"/>
                  <a:pt x="1154013" y="-8041"/>
                  <a:pt x="1364428" y="0"/>
                </a:cubicBezTo>
                <a:cubicBezTo>
                  <a:pt x="1574843" y="8041"/>
                  <a:pt x="1734772" y="9178"/>
                  <a:pt x="2042655" y="0"/>
                </a:cubicBezTo>
                <a:cubicBezTo>
                  <a:pt x="2350538" y="-9178"/>
                  <a:pt x="2417698" y="-6788"/>
                  <a:pt x="2575548" y="0"/>
                </a:cubicBezTo>
                <a:cubicBezTo>
                  <a:pt x="2733398" y="6788"/>
                  <a:pt x="2929198" y="-13481"/>
                  <a:pt x="3181108" y="0"/>
                </a:cubicBezTo>
                <a:cubicBezTo>
                  <a:pt x="3433018" y="13481"/>
                  <a:pt x="3664550" y="-16551"/>
                  <a:pt x="3786668" y="0"/>
                </a:cubicBezTo>
                <a:cubicBezTo>
                  <a:pt x="3876549" y="8107"/>
                  <a:pt x="3947173" y="66766"/>
                  <a:pt x="3939976" y="153308"/>
                </a:cubicBezTo>
                <a:cubicBezTo>
                  <a:pt x="3928942" y="305091"/>
                  <a:pt x="3951824" y="500394"/>
                  <a:pt x="3939976" y="766524"/>
                </a:cubicBezTo>
                <a:cubicBezTo>
                  <a:pt x="3942835" y="857394"/>
                  <a:pt x="3885654" y="922986"/>
                  <a:pt x="3786668" y="919832"/>
                </a:cubicBezTo>
                <a:cubicBezTo>
                  <a:pt x="3576806" y="917496"/>
                  <a:pt x="3384040" y="918378"/>
                  <a:pt x="3144774" y="919832"/>
                </a:cubicBezTo>
                <a:cubicBezTo>
                  <a:pt x="2905508" y="921286"/>
                  <a:pt x="2829227" y="910684"/>
                  <a:pt x="2648215" y="919832"/>
                </a:cubicBezTo>
                <a:cubicBezTo>
                  <a:pt x="2467203" y="928980"/>
                  <a:pt x="2169123" y="903166"/>
                  <a:pt x="2042655" y="919832"/>
                </a:cubicBezTo>
                <a:cubicBezTo>
                  <a:pt x="1916187" y="936498"/>
                  <a:pt x="1662543" y="941745"/>
                  <a:pt x="1364428" y="919832"/>
                </a:cubicBezTo>
                <a:cubicBezTo>
                  <a:pt x="1066313" y="897919"/>
                  <a:pt x="1023448" y="938840"/>
                  <a:pt x="722534" y="919832"/>
                </a:cubicBezTo>
                <a:cubicBezTo>
                  <a:pt x="421620" y="900824"/>
                  <a:pt x="311320" y="917556"/>
                  <a:pt x="153308" y="919832"/>
                </a:cubicBezTo>
                <a:cubicBezTo>
                  <a:pt x="52954" y="914492"/>
                  <a:pt x="-3572" y="862690"/>
                  <a:pt x="0" y="766524"/>
                </a:cubicBezTo>
                <a:cubicBezTo>
                  <a:pt x="28512" y="597199"/>
                  <a:pt x="2569" y="328636"/>
                  <a:pt x="0" y="153308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40081423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Коммуникативные </a:t>
            </a:r>
          </a:p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УУД</a:t>
            </a:r>
            <a:endParaRPr sz="2800" b="1" dirty="0"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41" name="Google Shape;71;p14">
            <a:extLst>
              <a:ext uri="{FF2B5EF4-FFF2-40B4-BE49-F238E27FC236}">
                <a16:creationId xmlns:a16="http://schemas.microsoft.com/office/drawing/2014/main" xmlns="" id="{7C670998-6142-C3AE-8B89-4DD30F7F2ADE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426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2;p27">
            <a:extLst>
              <a:ext uri="{FF2B5EF4-FFF2-40B4-BE49-F238E27FC236}">
                <a16:creationId xmlns:a16="http://schemas.microsoft.com/office/drawing/2014/main" xmlns="" id="{1BF11121-0DD5-5126-1474-DE7621B2BC8C}"/>
              </a:ext>
            </a:extLst>
          </p:cNvPr>
          <p:cNvSpPr/>
          <p:nvPr/>
        </p:nvSpPr>
        <p:spPr>
          <a:xfrm rot="6750605">
            <a:off x="1580191" y="-1011386"/>
            <a:ext cx="1712311" cy="338495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47;p36">
            <a:extLst>
              <a:ext uri="{FF2B5EF4-FFF2-40B4-BE49-F238E27FC236}">
                <a16:creationId xmlns:a16="http://schemas.microsoft.com/office/drawing/2014/main" xmlns="" id="{7B6197D4-B29E-0837-2079-85B6568316A1}"/>
              </a:ext>
            </a:extLst>
          </p:cNvPr>
          <p:cNvSpPr/>
          <p:nvPr/>
        </p:nvSpPr>
        <p:spPr>
          <a:xfrm rot="9059131">
            <a:off x="915184" y="1513795"/>
            <a:ext cx="791675" cy="604717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ED9F3">
              <a:alpha val="4235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47;p36">
            <a:extLst>
              <a:ext uri="{FF2B5EF4-FFF2-40B4-BE49-F238E27FC236}">
                <a16:creationId xmlns:a16="http://schemas.microsoft.com/office/drawing/2014/main" xmlns="" id="{5373D1CB-BB97-33E9-05F4-66EDA56DF7F8}"/>
              </a:ext>
            </a:extLst>
          </p:cNvPr>
          <p:cNvSpPr/>
          <p:nvPr/>
        </p:nvSpPr>
        <p:spPr>
          <a:xfrm rot="10800000">
            <a:off x="5170908" y="1950442"/>
            <a:ext cx="1210761" cy="1167562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ACB2BF">
              <a:alpha val="415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xmlns="" id="{1D1354EB-21DF-0ED4-A06C-9448A353A22C}"/>
              </a:ext>
            </a:extLst>
          </p:cNvPr>
          <p:cNvSpPr txBox="1"/>
          <p:nvPr/>
        </p:nvSpPr>
        <p:spPr bwMode="auto">
          <a:xfrm>
            <a:off x="866237" y="1473093"/>
            <a:ext cx="2797538" cy="645663"/>
          </a:xfrm>
          <a:custGeom>
            <a:avLst/>
            <a:gdLst>
              <a:gd name="connsiteX0" fmla="*/ 0 w 2797538"/>
              <a:gd name="connsiteY0" fmla="*/ 107613 h 645663"/>
              <a:gd name="connsiteX1" fmla="*/ 107613 w 2797538"/>
              <a:gd name="connsiteY1" fmla="*/ 0 h 645663"/>
              <a:gd name="connsiteX2" fmla="*/ 727368 w 2797538"/>
              <a:gd name="connsiteY2" fmla="*/ 0 h 645663"/>
              <a:gd name="connsiteX3" fmla="*/ 1295477 w 2797538"/>
              <a:gd name="connsiteY3" fmla="*/ 0 h 645663"/>
              <a:gd name="connsiteX4" fmla="*/ 1889408 w 2797538"/>
              <a:gd name="connsiteY4" fmla="*/ 0 h 645663"/>
              <a:gd name="connsiteX5" fmla="*/ 2689925 w 2797538"/>
              <a:gd name="connsiteY5" fmla="*/ 0 h 645663"/>
              <a:gd name="connsiteX6" fmla="*/ 2797538 w 2797538"/>
              <a:gd name="connsiteY6" fmla="*/ 107613 h 645663"/>
              <a:gd name="connsiteX7" fmla="*/ 2797538 w 2797538"/>
              <a:gd name="connsiteY7" fmla="*/ 538050 h 645663"/>
              <a:gd name="connsiteX8" fmla="*/ 2689925 w 2797538"/>
              <a:gd name="connsiteY8" fmla="*/ 645663 h 645663"/>
              <a:gd name="connsiteX9" fmla="*/ 2018524 w 2797538"/>
              <a:gd name="connsiteY9" fmla="*/ 645663 h 645663"/>
              <a:gd name="connsiteX10" fmla="*/ 1398769 w 2797538"/>
              <a:gd name="connsiteY10" fmla="*/ 645663 h 645663"/>
              <a:gd name="connsiteX11" fmla="*/ 727368 w 2797538"/>
              <a:gd name="connsiteY11" fmla="*/ 645663 h 645663"/>
              <a:gd name="connsiteX12" fmla="*/ 107613 w 2797538"/>
              <a:gd name="connsiteY12" fmla="*/ 645663 h 645663"/>
              <a:gd name="connsiteX13" fmla="*/ 0 w 2797538"/>
              <a:gd name="connsiteY13" fmla="*/ 538050 h 645663"/>
              <a:gd name="connsiteX14" fmla="*/ 0 w 2797538"/>
              <a:gd name="connsiteY14" fmla="*/ 107613 h 64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7538" h="645663" extrusionOk="0">
                <a:moveTo>
                  <a:pt x="0" y="107613"/>
                </a:moveTo>
                <a:cubicBezTo>
                  <a:pt x="-6163" y="50903"/>
                  <a:pt x="50569" y="9431"/>
                  <a:pt x="107613" y="0"/>
                </a:cubicBezTo>
                <a:cubicBezTo>
                  <a:pt x="309109" y="-3138"/>
                  <a:pt x="453218" y="-26674"/>
                  <a:pt x="727368" y="0"/>
                </a:cubicBezTo>
                <a:cubicBezTo>
                  <a:pt x="1001518" y="26674"/>
                  <a:pt x="1150792" y="-22753"/>
                  <a:pt x="1295477" y="0"/>
                </a:cubicBezTo>
                <a:cubicBezTo>
                  <a:pt x="1440162" y="22753"/>
                  <a:pt x="1731406" y="6989"/>
                  <a:pt x="1889408" y="0"/>
                </a:cubicBezTo>
                <a:cubicBezTo>
                  <a:pt x="2047410" y="-6989"/>
                  <a:pt x="2333756" y="4742"/>
                  <a:pt x="2689925" y="0"/>
                </a:cubicBezTo>
                <a:cubicBezTo>
                  <a:pt x="2757369" y="4711"/>
                  <a:pt x="2800367" y="50162"/>
                  <a:pt x="2797538" y="107613"/>
                </a:cubicBezTo>
                <a:cubicBezTo>
                  <a:pt x="2782700" y="244406"/>
                  <a:pt x="2784162" y="437349"/>
                  <a:pt x="2797538" y="538050"/>
                </a:cubicBezTo>
                <a:cubicBezTo>
                  <a:pt x="2792911" y="594502"/>
                  <a:pt x="2743292" y="634682"/>
                  <a:pt x="2689925" y="645663"/>
                </a:cubicBezTo>
                <a:cubicBezTo>
                  <a:pt x="2419478" y="624480"/>
                  <a:pt x="2161607" y="668801"/>
                  <a:pt x="2018524" y="645663"/>
                </a:cubicBezTo>
                <a:cubicBezTo>
                  <a:pt x="1875441" y="622525"/>
                  <a:pt x="1538721" y="670837"/>
                  <a:pt x="1398769" y="645663"/>
                </a:cubicBezTo>
                <a:cubicBezTo>
                  <a:pt x="1258817" y="620489"/>
                  <a:pt x="888158" y="673449"/>
                  <a:pt x="727368" y="645663"/>
                </a:cubicBezTo>
                <a:cubicBezTo>
                  <a:pt x="566578" y="617877"/>
                  <a:pt x="408798" y="645476"/>
                  <a:pt x="107613" y="645663"/>
                </a:cubicBezTo>
                <a:cubicBezTo>
                  <a:pt x="50136" y="643716"/>
                  <a:pt x="3096" y="593646"/>
                  <a:pt x="0" y="538050"/>
                </a:cubicBezTo>
                <a:cubicBezTo>
                  <a:pt x="-20068" y="345934"/>
                  <a:pt x="2911" y="274515"/>
                  <a:pt x="0" y="107613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3157749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Целеполагание</a:t>
            </a:r>
            <a:endParaRPr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8" name="Google Shape;247;p36">
            <a:extLst>
              <a:ext uri="{FF2B5EF4-FFF2-40B4-BE49-F238E27FC236}">
                <a16:creationId xmlns:a16="http://schemas.microsoft.com/office/drawing/2014/main" xmlns="" id="{C9542E1D-F53F-B07D-4060-7204C518A575}"/>
              </a:ext>
            </a:extLst>
          </p:cNvPr>
          <p:cNvSpPr/>
          <p:nvPr/>
        </p:nvSpPr>
        <p:spPr>
          <a:xfrm rot="10800000">
            <a:off x="5274599" y="3472401"/>
            <a:ext cx="1210761" cy="1167562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ACB2BF">
              <a:alpha val="415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522E1FE9-5D5C-B368-5A7D-B042E8646086}"/>
              </a:ext>
            </a:extLst>
          </p:cNvPr>
          <p:cNvSpPr txBox="1"/>
          <p:nvPr/>
        </p:nvSpPr>
        <p:spPr bwMode="auto">
          <a:xfrm>
            <a:off x="5428723" y="1923058"/>
            <a:ext cx="3545715" cy="1091246"/>
          </a:xfrm>
          <a:custGeom>
            <a:avLst/>
            <a:gdLst>
              <a:gd name="connsiteX0" fmla="*/ 0 w 3545715"/>
              <a:gd name="connsiteY0" fmla="*/ 181878 h 1091246"/>
              <a:gd name="connsiteX1" fmla="*/ 181878 w 3545715"/>
              <a:gd name="connsiteY1" fmla="*/ 0 h 1091246"/>
              <a:gd name="connsiteX2" fmla="*/ 818270 w 3545715"/>
              <a:gd name="connsiteY2" fmla="*/ 0 h 1091246"/>
              <a:gd name="connsiteX3" fmla="*/ 1422842 w 3545715"/>
              <a:gd name="connsiteY3" fmla="*/ 0 h 1091246"/>
              <a:gd name="connsiteX4" fmla="*/ 1963775 w 3545715"/>
              <a:gd name="connsiteY4" fmla="*/ 0 h 1091246"/>
              <a:gd name="connsiteX5" fmla="*/ 2536528 w 3545715"/>
              <a:gd name="connsiteY5" fmla="*/ 0 h 1091246"/>
              <a:gd name="connsiteX6" fmla="*/ 3363837 w 3545715"/>
              <a:gd name="connsiteY6" fmla="*/ 0 h 1091246"/>
              <a:gd name="connsiteX7" fmla="*/ 3545715 w 3545715"/>
              <a:gd name="connsiteY7" fmla="*/ 181878 h 1091246"/>
              <a:gd name="connsiteX8" fmla="*/ 3545715 w 3545715"/>
              <a:gd name="connsiteY8" fmla="*/ 523798 h 1091246"/>
              <a:gd name="connsiteX9" fmla="*/ 3545715 w 3545715"/>
              <a:gd name="connsiteY9" fmla="*/ 909368 h 1091246"/>
              <a:gd name="connsiteX10" fmla="*/ 3363837 w 3545715"/>
              <a:gd name="connsiteY10" fmla="*/ 1091246 h 1091246"/>
              <a:gd name="connsiteX11" fmla="*/ 2791084 w 3545715"/>
              <a:gd name="connsiteY11" fmla="*/ 1091246 h 1091246"/>
              <a:gd name="connsiteX12" fmla="*/ 2186512 w 3545715"/>
              <a:gd name="connsiteY12" fmla="*/ 1091246 h 1091246"/>
              <a:gd name="connsiteX13" fmla="*/ 1486481 w 3545715"/>
              <a:gd name="connsiteY13" fmla="*/ 1091246 h 1091246"/>
              <a:gd name="connsiteX14" fmla="*/ 786450 w 3545715"/>
              <a:gd name="connsiteY14" fmla="*/ 1091246 h 1091246"/>
              <a:gd name="connsiteX15" fmla="*/ 181878 w 3545715"/>
              <a:gd name="connsiteY15" fmla="*/ 1091246 h 1091246"/>
              <a:gd name="connsiteX16" fmla="*/ 0 w 3545715"/>
              <a:gd name="connsiteY16" fmla="*/ 909368 h 1091246"/>
              <a:gd name="connsiteX17" fmla="*/ 0 w 3545715"/>
              <a:gd name="connsiteY17" fmla="*/ 567448 h 1091246"/>
              <a:gd name="connsiteX18" fmla="*/ 0 w 3545715"/>
              <a:gd name="connsiteY18" fmla="*/ 181878 h 109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715" h="1091246" extrusionOk="0">
                <a:moveTo>
                  <a:pt x="0" y="181878"/>
                </a:moveTo>
                <a:cubicBezTo>
                  <a:pt x="14398" y="82191"/>
                  <a:pt x="76396" y="-4494"/>
                  <a:pt x="181878" y="0"/>
                </a:cubicBezTo>
                <a:cubicBezTo>
                  <a:pt x="363684" y="-3032"/>
                  <a:pt x="567642" y="-8863"/>
                  <a:pt x="818270" y="0"/>
                </a:cubicBezTo>
                <a:cubicBezTo>
                  <a:pt x="1068898" y="8863"/>
                  <a:pt x="1261454" y="7478"/>
                  <a:pt x="1422842" y="0"/>
                </a:cubicBezTo>
                <a:cubicBezTo>
                  <a:pt x="1584230" y="-7478"/>
                  <a:pt x="1723171" y="6981"/>
                  <a:pt x="1963775" y="0"/>
                </a:cubicBezTo>
                <a:cubicBezTo>
                  <a:pt x="2204379" y="-6981"/>
                  <a:pt x="2418093" y="-21555"/>
                  <a:pt x="2536528" y="0"/>
                </a:cubicBezTo>
                <a:cubicBezTo>
                  <a:pt x="2654963" y="21555"/>
                  <a:pt x="3037486" y="-25056"/>
                  <a:pt x="3363837" y="0"/>
                </a:cubicBezTo>
                <a:cubicBezTo>
                  <a:pt x="3460062" y="10158"/>
                  <a:pt x="3540003" y="80958"/>
                  <a:pt x="3545715" y="181878"/>
                </a:cubicBezTo>
                <a:cubicBezTo>
                  <a:pt x="3554129" y="275981"/>
                  <a:pt x="3558497" y="405282"/>
                  <a:pt x="3545715" y="523798"/>
                </a:cubicBezTo>
                <a:cubicBezTo>
                  <a:pt x="3532933" y="642314"/>
                  <a:pt x="3532280" y="749754"/>
                  <a:pt x="3545715" y="909368"/>
                </a:cubicBezTo>
                <a:cubicBezTo>
                  <a:pt x="3530101" y="994533"/>
                  <a:pt x="3469498" y="1080933"/>
                  <a:pt x="3363837" y="1091246"/>
                </a:cubicBezTo>
                <a:cubicBezTo>
                  <a:pt x="3231576" y="1076492"/>
                  <a:pt x="2920396" y="1098965"/>
                  <a:pt x="2791084" y="1091246"/>
                </a:cubicBezTo>
                <a:cubicBezTo>
                  <a:pt x="2661772" y="1083527"/>
                  <a:pt x="2362620" y="1104472"/>
                  <a:pt x="2186512" y="1091246"/>
                </a:cubicBezTo>
                <a:cubicBezTo>
                  <a:pt x="2010404" y="1078020"/>
                  <a:pt x="1650123" y="1117212"/>
                  <a:pt x="1486481" y="1091246"/>
                </a:cubicBezTo>
                <a:cubicBezTo>
                  <a:pt x="1322839" y="1065280"/>
                  <a:pt x="949377" y="1095481"/>
                  <a:pt x="786450" y="1091246"/>
                </a:cubicBezTo>
                <a:cubicBezTo>
                  <a:pt x="623523" y="1087011"/>
                  <a:pt x="476595" y="1093943"/>
                  <a:pt x="181878" y="1091246"/>
                </a:cubicBezTo>
                <a:cubicBezTo>
                  <a:pt x="83329" y="1088312"/>
                  <a:pt x="12174" y="1012664"/>
                  <a:pt x="0" y="909368"/>
                </a:cubicBezTo>
                <a:cubicBezTo>
                  <a:pt x="-10729" y="810362"/>
                  <a:pt x="9110" y="655249"/>
                  <a:pt x="0" y="567448"/>
                </a:cubicBezTo>
                <a:cubicBezTo>
                  <a:pt x="-9110" y="479647"/>
                  <a:pt x="10622" y="319785"/>
                  <a:pt x="0" y="181878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243542307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14300" indent="0">
              <a:lnSpc>
                <a:spcPct val="125000"/>
              </a:lnSpc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0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планировать организацию совместной работы, определять свою роль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2F9CF6E4-A782-7CD4-5560-2A68E7C5C3AE}"/>
              </a:ext>
            </a:extLst>
          </p:cNvPr>
          <p:cNvSpPr txBox="1"/>
          <p:nvPr/>
        </p:nvSpPr>
        <p:spPr bwMode="auto">
          <a:xfrm>
            <a:off x="5428723" y="3335453"/>
            <a:ext cx="3640313" cy="1300993"/>
          </a:xfrm>
          <a:custGeom>
            <a:avLst/>
            <a:gdLst>
              <a:gd name="connsiteX0" fmla="*/ 0 w 3640313"/>
              <a:gd name="connsiteY0" fmla="*/ 216837 h 1300993"/>
              <a:gd name="connsiteX1" fmla="*/ 216837 w 3640313"/>
              <a:gd name="connsiteY1" fmla="*/ 0 h 1300993"/>
              <a:gd name="connsiteX2" fmla="*/ 826098 w 3640313"/>
              <a:gd name="connsiteY2" fmla="*/ 0 h 1300993"/>
              <a:gd name="connsiteX3" fmla="*/ 1531559 w 3640313"/>
              <a:gd name="connsiteY3" fmla="*/ 0 h 1300993"/>
              <a:gd name="connsiteX4" fmla="*/ 2204953 w 3640313"/>
              <a:gd name="connsiteY4" fmla="*/ 0 h 1300993"/>
              <a:gd name="connsiteX5" fmla="*/ 3423476 w 3640313"/>
              <a:gd name="connsiteY5" fmla="*/ 0 h 1300993"/>
              <a:gd name="connsiteX6" fmla="*/ 3640313 w 3640313"/>
              <a:gd name="connsiteY6" fmla="*/ 216837 h 1300993"/>
              <a:gd name="connsiteX7" fmla="*/ 3640313 w 3640313"/>
              <a:gd name="connsiteY7" fmla="*/ 624477 h 1300993"/>
              <a:gd name="connsiteX8" fmla="*/ 3640313 w 3640313"/>
              <a:gd name="connsiteY8" fmla="*/ 1084156 h 1300993"/>
              <a:gd name="connsiteX9" fmla="*/ 3423476 w 3640313"/>
              <a:gd name="connsiteY9" fmla="*/ 1300993 h 1300993"/>
              <a:gd name="connsiteX10" fmla="*/ 2814215 w 3640313"/>
              <a:gd name="connsiteY10" fmla="*/ 1300993 h 1300993"/>
              <a:gd name="connsiteX11" fmla="*/ 2237020 w 3640313"/>
              <a:gd name="connsiteY11" fmla="*/ 1300993 h 1300993"/>
              <a:gd name="connsiteX12" fmla="*/ 1659825 w 3640313"/>
              <a:gd name="connsiteY12" fmla="*/ 1300993 h 1300993"/>
              <a:gd name="connsiteX13" fmla="*/ 986430 w 3640313"/>
              <a:gd name="connsiteY13" fmla="*/ 1300993 h 1300993"/>
              <a:gd name="connsiteX14" fmla="*/ 216837 w 3640313"/>
              <a:gd name="connsiteY14" fmla="*/ 1300993 h 1300993"/>
              <a:gd name="connsiteX15" fmla="*/ 0 w 3640313"/>
              <a:gd name="connsiteY15" fmla="*/ 1084156 h 1300993"/>
              <a:gd name="connsiteX16" fmla="*/ 0 w 3640313"/>
              <a:gd name="connsiteY16" fmla="*/ 633150 h 1300993"/>
              <a:gd name="connsiteX17" fmla="*/ 0 w 3640313"/>
              <a:gd name="connsiteY17" fmla="*/ 216837 h 130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313" h="1300993" extrusionOk="0">
                <a:moveTo>
                  <a:pt x="0" y="216837"/>
                </a:moveTo>
                <a:cubicBezTo>
                  <a:pt x="-781" y="101623"/>
                  <a:pt x="88367" y="4647"/>
                  <a:pt x="216837" y="0"/>
                </a:cubicBezTo>
                <a:cubicBezTo>
                  <a:pt x="428167" y="-26666"/>
                  <a:pt x="685656" y="-6168"/>
                  <a:pt x="826098" y="0"/>
                </a:cubicBezTo>
                <a:cubicBezTo>
                  <a:pt x="966540" y="6168"/>
                  <a:pt x="1248063" y="33871"/>
                  <a:pt x="1531559" y="0"/>
                </a:cubicBezTo>
                <a:cubicBezTo>
                  <a:pt x="1815055" y="-33871"/>
                  <a:pt x="1943279" y="9506"/>
                  <a:pt x="2204953" y="0"/>
                </a:cubicBezTo>
                <a:cubicBezTo>
                  <a:pt x="2466627" y="-9506"/>
                  <a:pt x="3038927" y="-51626"/>
                  <a:pt x="3423476" y="0"/>
                </a:cubicBezTo>
                <a:cubicBezTo>
                  <a:pt x="3539589" y="-5605"/>
                  <a:pt x="3653210" y="114802"/>
                  <a:pt x="3640313" y="216837"/>
                </a:cubicBezTo>
                <a:cubicBezTo>
                  <a:pt x="3644021" y="411698"/>
                  <a:pt x="3620723" y="502336"/>
                  <a:pt x="3640313" y="624477"/>
                </a:cubicBezTo>
                <a:cubicBezTo>
                  <a:pt x="3659903" y="746618"/>
                  <a:pt x="3634813" y="914814"/>
                  <a:pt x="3640313" y="1084156"/>
                </a:cubicBezTo>
                <a:cubicBezTo>
                  <a:pt x="3633110" y="1207408"/>
                  <a:pt x="3538054" y="1317226"/>
                  <a:pt x="3423476" y="1300993"/>
                </a:cubicBezTo>
                <a:cubicBezTo>
                  <a:pt x="3251928" y="1313417"/>
                  <a:pt x="2938869" y="1320632"/>
                  <a:pt x="2814215" y="1300993"/>
                </a:cubicBezTo>
                <a:cubicBezTo>
                  <a:pt x="2689561" y="1281354"/>
                  <a:pt x="2352763" y="1288073"/>
                  <a:pt x="2237020" y="1300993"/>
                </a:cubicBezTo>
                <a:cubicBezTo>
                  <a:pt x="2121278" y="1313913"/>
                  <a:pt x="1848526" y="1298387"/>
                  <a:pt x="1659825" y="1300993"/>
                </a:cubicBezTo>
                <a:cubicBezTo>
                  <a:pt x="1471124" y="1303599"/>
                  <a:pt x="1160628" y="1316137"/>
                  <a:pt x="986430" y="1300993"/>
                </a:cubicBezTo>
                <a:cubicBezTo>
                  <a:pt x="812232" y="1285849"/>
                  <a:pt x="386917" y="1298201"/>
                  <a:pt x="216837" y="1300993"/>
                </a:cubicBezTo>
                <a:cubicBezTo>
                  <a:pt x="82709" y="1280115"/>
                  <a:pt x="11735" y="1184252"/>
                  <a:pt x="0" y="1084156"/>
                </a:cubicBezTo>
                <a:cubicBezTo>
                  <a:pt x="19666" y="944504"/>
                  <a:pt x="-16723" y="727496"/>
                  <a:pt x="0" y="633150"/>
                </a:cubicBezTo>
                <a:cubicBezTo>
                  <a:pt x="16723" y="538804"/>
                  <a:pt x="-15662" y="422149"/>
                  <a:pt x="0" y="216837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21712231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14300" indent="0"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None/>
              <a:defRPr sz="2000">
                <a:solidFill>
                  <a:schemeClr val="tx1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indent="-342900">
              <a:lnSpc>
                <a:spcPct val="114999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indent="-342900">
              <a:lnSpc>
                <a:spcPct val="114999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indent="-342900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ru-RU" dirty="0"/>
              <a:t>понимать и использовать преимущества командной и индивидуальной работы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01A47C3-B22F-68C4-5B05-6726BA32EFC5}"/>
              </a:ext>
            </a:extLst>
          </p:cNvPr>
          <p:cNvGrpSpPr/>
          <p:nvPr/>
        </p:nvGrpSpPr>
        <p:grpSpPr bwMode="auto">
          <a:xfrm>
            <a:off x="3084298" y="2415300"/>
            <a:ext cx="2144539" cy="1580809"/>
            <a:chOff x="3279282" y="2643758"/>
            <a:chExt cx="2125805" cy="1580809"/>
          </a:xfrm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xmlns="" id="{BCEE43F2-8B40-B914-8768-80DC45FD7A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9282" y="2643758"/>
              <a:ext cx="2112238" cy="418513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Соединитель: изогнутый 7">
              <a:extLst>
                <a:ext uri="{FF2B5EF4-FFF2-40B4-BE49-F238E27FC236}">
                  <a16:creationId xmlns:a16="http://schemas.microsoft.com/office/drawing/2014/main" xmlns="" id="{AFDFA21B-D4A2-2190-5977-162EC0330C03}"/>
                </a:ext>
              </a:extLst>
            </p:cNvPr>
            <p:cNvCxnSpPr>
              <a:cxnSpLocks/>
            </p:cNvCxnSpPr>
            <p:nvPr/>
          </p:nvCxnSpPr>
          <p:spPr bwMode="auto">
            <a:xfrm rot="16199999" flipH="1">
              <a:off x="4116714" y="2936194"/>
              <a:ext cx="1391382" cy="1185364"/>
            </a:xfrm>
            <a:prstGeom prst="curvedConnector2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" name="Google Shape;247;p36">
            <a:extLst>
              <a:ext uri="{FF2B5EF4-FFF2-40B4-BE49-F238E27FC236}">
                <a16:creationId xmlns:a16="http://schemas.microsoft.com/office/drawing/2014/main" xmlns="" id="{FCB514E5-3E3D-A89A-A2D5-27C9E1832411}"/>
              </a:ext>
            </a:extLst>
          </p:cNvPr>
          <p:cNvSpPr/>
          <p:nvPr/>
        </p:nvSpPr>
        <p:spPr>
          <a:xfrm rot="9059131">
            <a:off x="907909" y="2682062"/>
            <a:ext cx="791675" cy="604717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ED9F3">
              <a:alpha val="4235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F83E1E53-9193-2E1C-3345-1DEB8D22064E}"/>
              </a:ext>
            </a:extLst>
          </p:cNvPr>
          <p:cNvSpPr txBox="1"/>
          <p:nvPr/>
        </p:nvSpPr>
        <p:spPr bwMode="auto">
          <a:xfrm>
            <a:off x="893127" y="2580658"/>
            <a:ext cx="2797538" cy="645663"/>
          </a:xfrm>
          <a:custGeom>
            <a:avLst/>
            <a:gdLst>
              <a:gd name="connsiteX0" fmla="*/ 0 w 2797538"/>
              <a:gd name="connsiteY0" fmla="*/ 107613 h 645663"/>
              <a:gd name="connsiteX1" fmla="*/ 107613 w 2797538"/>
              <a:gd name="connsiteY1" fmla="*/ 0 h 645663"/>
              <a:gd name="connsiteX2" fmla="*/ 727368 w 2797538"/>
              <a:gd name="connsiteY2" fmla="*/ 0 h 645663"/>
              <a:gd name="connsiteX3" fmla="*/ 1295477 w 2797538"/>
              <a:gd name="connsiteY3" fmla="*/ 0 h 645663"/>
              <a:gd name="connsiteX4" fmla="*/ 1889408 w 2797538"/>
              <a:gd name="connsiteY4" fmla="*/ 0 h 645663"/>
              <a:gd name="connsiteX5" fmla="*/ 2689925 w 2797538"/>
              <a:gd name="connsiteY5" fmla="*/ 0 h 645663"/>
              <a:gd name="connsiteX6" fmla="*/ 2797538 w 2797538"/>
              <a:gd name="connsiteY6" fmla="*/ 107613 h 645663"/>
              <a:gd name="connsiteX7" fmla="*/ 2797538 w 2797538"/>
              <a:gd name="connsiteY7" fmla="*/ 538050 h 645663"/>
              <a:gd name="connsiteX8" fmla="*/ 2689925 w 2797538"/>
              <a:gd name="connsiteY8" fmla="*/ 645663 h 645663"/>
              <a:gd name="connsiteX9" fmla="*/ 2018524 w 2797538"/>
              <a:gd name="connsiteY9" fmla="*/ 645663 h 645663"/>
              <a:gd name="connsiteX10" fmla="*/ 1398769 w 2797538"/>
              <a:gd name="connsiteY10" fmla="*/ 645663 h 645663"/>
              <a:gd name="connsiteX11" fmla="*/ 727368 w 2797538"/>
              <a:gd name="connsiteY11" fmla="*/ 645663 h 645663"/>
              <a:gd name="connsiteX12" fmla="*/ 107613 w 2797538"/>
              <a:gd name="connsiteY12" fmla="*/ 645663 h 645663"/>
              <a:gd name="connsiteX13" fmla="*/ 0 w 2797538"/>
              <a:gd name="connsiteY13" fmla="*/ 538050 h 645663"/>
              <a:gd name="connsiteX14" fmla="*/ 0 w 2797538"/>
              <a:gd name="connsiteY14" fmla="*/ 107613 h 64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7538" h="645663" extrusionOk="0">
                <a:moveTo>
                  <a:pt x="0" y="107613"/>
                </a:moveTo>
                <a:cubicBezTo>
                  <a:pt x="-6163" y="50903"/>
                  <a:pt x="50569" y="9431"/>
                  <a:pt x="107613" y="0"/>
                </a:cubicBezTo>
                <a:cubicBezTo>
                  <a:pt x="309109" y="-3138"/>
                  <a:pt x="453218" y="-26674"/>
                  <a:pt x="727368" y="0"/>
                </a:cubicBezTo>
                <a:cubicBezTo>
                  <a:pt x="1001518" y="26674"/>
                  <a:pt x="1150792" y="-22753"/>
                  <a:pt x="1295477" y="0"/>
                </a:cubicBezTo>
                <a:cubicBezTo>
                  <a:pt x="1440162" y="22753"/>
                  <a:pt x="1731406" y="6989"/>
                  <a:pt x="1889408" y="0"/>
                </a:cubicBezTo>
                <a:cubicBezTo>
                  <a:pt x="2047410" y="-6989"/>
                  <a:pt x="2333756" y="4742"/>
                  <a:pt x="2689925" y="0"/>
                </a:cubicBezTo>
                <a:cubicBezTo>
                  <a:pt x="2757369" y="4711"/>
                  <a:pt x="2800367" y="50162"/>
                  <a:pt x="2797538" y="107613"/>
                </a:cubicBezTo>
                <a:cubicBezTo>
                  <a:pt x="2782700" y="244406"/>
                  <a:pt x="2784162" y="437349"/>
                  <a:pt x="2797538" y="538050"/>
                </a:cubicBezTo>
                <a:cubicBezTo>
                  <a:pt x="2792911" y="594502"/>
                  <a:pt x="2743292" y="634682"/>
                  <a:pt x="2689925" y="645663"/>
                </a:cubicBezTo>
                <a:cubicBezTo>
                  <a:pt x="2419478" y="624480"/>
                  <a:pt x="2161607" y="668801"/>
                  <a:pt x="2018524" y="645663"/>
                </a:cubicBezTo>
                <a:cubicBezTo>
                  <a:pt x="1875441" y="622525"/>
                  <a:pt x="1538721" y="670837"/>
                  <a:pt x="1398769" y="645663"/>
                </a:cubicBezTo>
                <a:cubicBezTo>
                  <a:pt x="1258817" y="620489"/>
                  <a:pt x="888158" y="673449"/>
                  <a:pt x="727368" y="645663"/>
                </a:cubicBezTo>
                <a:cubicBezTo>
                  <a:pt x="566578" y="617877"/>
                  <a:pt x="408798" y="645476"/>
                  <a:pt x="107613" y="645663"/>
                </a:cubicBezTo>
                <a:cubicBezTo>
                  <a:pt x="50136" y="643716"/>
                  <a:pt x="3096" y="593646"/>
                  <a:pt x="0" y="538050"/>
                </a:cubicBezTo>
                <a:cubicBezTo>
                  <a:pt x="-20068" y="345934"/>
                  <a:pt x="2911" y="274515"/>
                  <a:pt x="0" y="107613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3157749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Прогнозирование</a:t>
            </a:r>
            <a:endParaRPr sz="2000" dirty="0"/>
          </a:p>
        </p:txBody>
      </p:sp>
      <p:sp>
        <p:nvSpPr>
          <p:cNvPr id="37" name="Google Shape;247;p36">
            <a:extLst>
              <a:ext uri="{FF2B5EF4-FFF2-40B4-BE49-F238E27FC236}">
                <a16:creationId xmlns:a16="http://schemas.microsoft.com/office/drawing/2014/main" xmlns="" id="{3FF05623-E0E6-99E9-9D4B-6CA91DEA2A26}"/>
              </a:ext>
            </a:extLst>
          </p:cNvPr>
          <p:cNvSpPr/>
          <p:nvPr/>
        </p:nvSpPr>
        <p:spPr>
          <a:xfrm rot="9059131">
            <a:off x="904645" y="3243492"/>
            <a:ext cx="791675" cy="604717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ED9F3">
              <a:alpha val="4235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xmlns="" id="{FE5D1E50-20BD-5548-9628-523A8522677C}"/>
              </a:ext>
            </a:extLst>
          </p:cNvPr>
          <p:cNvSpPr txBox="1"/>
          <p:nvPr/>
        </p:nvSpPr>
        <p:spPr bwMode="auto">
          <a:xfrm>
            <a:off x="907130" y="3146721"/>
            <a:ext cx="3326025" cy="645663"/>
          </a:xfrm>
          <a:custGeom>
            <a:avLst/>
            <a:gdLst>
              <a:gd name="connsiteX0" fmla="*/ 0 w 3326025"/>
              <a:gd name="connsiteY0" fmla="*/ 107613 h 645663"/>
              <a:gd name="connsiteX1" fmla="*/ 107613 w 3326025"/>
              <a:gd name="connsiteY1" fmla="*/ 0 h 645663"/>
              <a:gd name="connsiteX2" fmla="*/ 698665 w 3326025"/>
              <a:gd name="connsiteY2" fmla="*/ 0 h 645663"/>
              <a:gd name="connsiteX3" fmla="*/ 1227501 w 3326025"/>
              <a:gd name="connsiteY3" fmla="*/ 0 h 645663"/>
              <a:gd name="connsiteX4" fmla="*/ 1787444 w 3326025"/>
              <a:gd name="connsiteY4" fmla="*/ 0 h 645663"/>
              <a:gd name="connsiteX5" fmla="*/ 2440712 w 3326025"/>
              <a:gd name="connsiteY5" fmla="*/ 0 h 645663"/>
              <a:gd name="connsiteX6" fmla="*/ 3218412 w 3326025"/>
              <a:gd name="connsiteY6" fmla="*/ 0 h 645663"/>
              <a:gd name="connsiteX7" fmla="*/ 3326025 w 3326025"/>
              <a:gd name="connsiteY7" fmla="*/ 107613 h 645663"/>
              <a:gd name="connsiteX8" fmla="*/ 3326025 w 3326025"/>
              <a:gd name="connsiteY8" fmla="*/ 538050 h 645663"/>
              <a:gd name="connsiteX9" fmla="*/ 3218412 w 3326025"/>
              <a:gd name="connsiteY9" fmla="*/ 645663 h 645663"/>
              <a:gd name="connsiteX10" fmla="*/ 2534036 w 3326025"/>
              <a:gd name="connsiteY10" fmla="*/ 645663 h 645663"/>
              <a:gd name="connsiteX11" fmla="*/ 1880768 w 3326025"/>
              <a:gd name="connsiteY11" fmla="*/ 645663 h 645663"/>
              <a:gd name="connsiteX12" fmla="*/ 1351933 w 3326025"/>
              <a:gd name="connsiteY12" fmla="*/ 645663 h 645663"/>
              <a:gd name="connsiteX13" fmla="*/ 698665 w 3326025"/>
              <a:gd name="connsiteY13" fmla="*/ 645663 h 645663"/>
              <a:gd name="connsiteX14" fmla="*/ 107613 w 3326025"/>
              <a:gd name="connsiteY14" fmla="*/ 645663 h 645663"/>
              <a:gd name="connsiteX15" fmla="*/ 0 w 3326025"/>
              <a:gd name="connsiteY15" fmla="*/ 538050 h 645663"/>
              <a:gd name="connsiteX16" fmla="*/ 0 w 3326025"/>
              <a:gd name="connsiteY16" fmla="*/ 107613 h 64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6025" h="645663" extrusionOk="0">
                <a:moveTo>
                  <a:pt x="0" y="107613"/>
                </a:moveTo>
                <a:cubicBezTo>
                  <a:pt x="-6163" y="50903"/>
                  <a:pt x="50569" y="9431"/>
                  <a:pt x="107613" y="0"/>
                </a:cubicBezTo>
                <a:cubicBezTo>
                  <a:pt x="270037" y="438"/>
                  <a:pt x="500047" y="14857"/>
                  <a:pt x="698665" y="0"/>
                </a:cubicBezTo>
                <a:cubicBezTo>
                  <a:pt x="897283" y="-14857"/>
                  <a:pt x="975380" y="25740"/>
                  <a:pt x="1227501" y="0"/>
                </a:cubicBezTo>
                <a:cubicBezTo>
                  <a:pt x="1479622" y="-25740"/>
                  <a:pt x="1614790" y="-7401"/>
                  <a:pt x="1787444" y="0"/>
                </a:cubicBezTo>
                <a:cubicBezTo>
                  <a:pt x="1960098" y="7401"/>
                  <a:pt x="2247222" y="23435"/>
                  <a:pt x="2440712" y="0"/>
                </a:cubicBezTo>
                <a:cubicBezTo>
                  <a:pt x="2634202" y="-23435"/>
                  <a:pt x="2936957" y="-25163"/>
                  <a:pt x="3218412" y="0"/>
                </a:cubicBezTo>
                <a:cubicBezTo>
                  <a:pt x="3276634" y="14011"/>
                  <a:pt x="3335305" y="44318"/>
                  <a:pt x="3326025" y="107613"/>
                </a:cubicBezTo>
                <a:cubicBezTo>
                  <a:pt x="3308712" y="252315"/>
                  <a:pt x="3323719" y="340633"/>
                  <a:pt x="3326025" y="538050"/>
                </a:cubicBezTo>
                <a:cubicBezTo>
                  <a:pt x="3339155" y="595559"/>
                  <a:pt x="3281113" y="650364"/>
                  <a:pt x="3218412" y="645663"/>
                </a:cubicBezTo>
                <a:cubicBezTo>
                  <a:pt x="3060728" y="665086"/>
                  <a:pt x="2752166" y="651242"/>
                  <a:pt x="2534036" y="645663"/>
                </a:cubicBezTo>
                <a:cubicBezTo>
                  <a:pt x="2315906" y="640084"/>
                  <a:pt x="2147090" y="667060"/>
                  <a:pt x="1880768" y="645663"/>
                </a:cubicBezTo>
                <a:cubicBezTo>
                  <a:pt x="1614446" y="624266"/>
                  <a:pt x="1522407" y="645023"/>
                  <a:pt x="1351933" y="645663"/>
                </a:cubicBezTo>
                <a:cubicBezTo>
                  <a:pt x="1181460" y="646303"/>
                  <a:pt x="932166" y="651598"/>
                  <a:pt x="698665" y="645663"/>
                </a:cubicBezTo>
                <a:cubicBezTo>
                  <a:pt x="465164" y="639728"/>
                  <a:pt x="384852" y="635718"/>
                  <a:pt x="107613" y="645663"/>
                </a:cubicBezTo>
                <a:cubicBezTo>
                  <a:pt x="43946" y="641606"/>
                  <a:pt x="4225" y="595489"/>
                  <a:pt x="0" y="538050"/>
                </a:cubicBezTo>
                <a:cubicBezTo>
                  <a:pt x="15952" y="429375"/>
                  <a:pt x="-272" y="262905"/>
                  <a:pt x="0" y="107613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3157749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Контроль (самооценка)</a:t>
            </a:r>
            <a:endParaRPr sz="2000" dirty="0"/>
          </a:p>
        </p:txBody>
      </p:sp>
      <p:sp>
        <p:nvSpPr>
          <p:cNvPr id="38" name="Google Shape;247;p36">
            <a:extLst>
              <a:ext uri="{FF2B5EF4-FFF2-40B4-BE49-F238E27FC236}">
                <a16:creationId xmlns:a16="http://schemas.microsoft.com/office/drawing/2014/main" xmlns="" id="{3A2961BE-F457-80D1-6137-36846BEC9BA5}"/>
              </a:ext>
            </a:extLst>
          </p:cNvPr>
          <p:cNvSpPr/>
          <p:nvPr/>
        </p:nvSpPr>
        <p:spPr>
          <a:xfrm rot="9059131">
            <a:off x="901381" y="3817183"/>
            <a:ext cx="791675" cy="604717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ED9F3">
              <a:alpha val="4235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xmlns="" id="{87D570D9-C1AC-10E7-B1FC-31E492D9F623}"/>
              </a:ext>
            </a:extLst>
          </p:cNvPr>
          <p:cNvSpPr txBox="1"/>
          <p:nvPr/>
        </p:nvSpPr>
        <p:spPr bwMode="auto">
          <a:xfrm>
            <a:off x="893432" y="3737370"/>
            <a:ext cx="2797538" cy="645663"/>
          </a:xfrm>
          <a:custGeom>
            <a:avLst/>
            <a:gdLst>
              <a:gd name="connsiteX0" fmla="*/ 0 w 2797538"/>
              <a:gd name="connsiteY0" fmla="*/ 107613 h 645663"/>
              <a:gd name="connsiteX1" fmla="*/ 107613 w 2797538"/>
              <a:gd name="connsiteY1" fmla="*/ 0 h 645663"/>
              <a:gd name="connsiteX2" fmla="*/ 727368 w 2797538"/>
              <a:gd name="connsiteY2" fmla="*/ 0 h 645663"/>
              <a:gd name="connsiteX3" fmla="*/ 1295477 w 2797538"/>
              <a:gd name="connsiteY3" fmla="*/ 0 h 645663"/>
              <a:gd name="connsiteX4" fmla="*/ 1889408 w 2797538"/>
              <a:gd name="connsiteY4" fmla="*/ 0 h 645663"/>
              <a:gd name="connsiteX5" fmla="*/ 2689925 w 2797538"/>
              <a:gd name="connsiteY5" fmla="*/ 0 h 645663"/>
              <a:gd name="connsiteX6" fmla="*/ 2797538 w 2797538"/>
              <a:gd name="connsiteY6" fmla="*/ 107613 h 645663"/>
              <a:gd name="connsiteX7" fmla="*/ 2797538 w 2797538"/>
              <a:gd name="connsiteY7" fmla="*/ 538050 h 645663"/>
              <a:gd name="connsiteX8" fmla="*/ 2689925 w 2797538"/>
              <a:gd name="connsiteY8" fmla="*/ 645663 h 645663"/>
              <a:gd name="connsiteX9" fmla="*/ 2018524 w 2797538"/>
              <a:gd name="connsiteY9" fmla="*/ 645663 h 645663"/>
              <a:gd name="connsiteX10" fmla="*/ 1398769 w 2797538"/>
              <a:gd name="connsiteY10" fmla="*/ 645663 h 645663"/>
              <a:gd name="connsiteX11" fmla="*/ 727368 w 2797538"/>
              <a:gd name="connsiteY11" fmla="*/ 645663 h 645663"/>
              <a:gd name="connsiteX12" fmla="*/ 107613 w 2797538"/>
              <a:gd name="connsiteY12" fmla="*/ 645663 h 645663"/>
              <a:gd name="connsiteX13" fmla="*/ 0 w 2797538"/>
              <a:gd name="connsiteY13" fmla="*/ 538050 h 645663"/>
              <a:gd name="connsiteX14" fmla="*/ 0 w 2797538"/>
              <a:gd name="connsiteY14" fmla="*/ 107613 h 64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7538" h="645663" extrusionOk="0">
                <a:moveTo>
                  <a:pt x="0" y="107613"/>
                </a:moveTo>
                <a:cubicBezTo>
                  <a:pt x="-6163" y="50903"/>
                  <a:pt x="50569" y="9431"/>
                  <a:pt x="107613" y="0"/>
                </a:cubicBezTo>
                <a:cubicBezTo>
                  <a:pt x="309109" y="-3138"/>
                  <a:pt x="453218" y="-26674"/>
                  <a:pt x="727368" y="0"/>
                </a:cubicBezTo>
                <a:cubicBezTo>
                  <a:pt x="1001518" y="26674"/>
                  <a:pt x="1150792" y="-22753"/>
                  <a:pt x="1295477" y="0"/>
                </a:cubicBezTo>
                <a:cubicBezTo>
                  <a:pt x="1440162" y="22753"/>
                  <a:pt x="1731406" y="6989"/>
                  <a:pt x="1889408" y="0"/>
                </a:cubicBezTo>
                <a:cubicBezTo>
                  <a:pt x="2047410" y="-6989"/>
                  <a:pt x="2333756" y="4742"/>
                  <a:pt x="2689925" y="0"/>
                </a:cubicBezTo>
                <a:cubicBezTo>
                  <a:pt x="2757369" y="4711"/>
                  <a:pt x="2800367" y="50162"/>
                  <a:pt x="2797538" y="107613"/>
                </a:cubicBezTo>
                <a:cubicBezTo>
                  <a:pt x="2782700" y="244406"/>
                  <a:pt x="2784162" y="437349"/>
                  <a:pt x="2797538" y="538050"/>
                </a:cubicBezTo>
                <a:cubicBezTo>
                  <a:pt x="2792911" y="594502"/>
                  <a:pt x="2743292" y="634682"/>
                  <a:pt x="2689925" y="645663"/>
                </a:cubicBezTo>
                <a:cubicBezTo>
                  <a:pt x="2419478" y="624480"/>
                  <a:pt x="2161607" y="668801"/>
                  <a:pt x="2018524" y="645663"/>
                </a:cubicBezTo>
                <a:cubicBezTo>
                  <a:pt x="1875441" y="622525"/>
                  <a:pt x="1538721" y="670837"/>
                  <a:pt x="1398769" y="645663"/>
                </a:cubicBezTo>
                <a:cubicBezTo>
                  <a:pt x="1258817" y="620489"/>
                  <a:pt x="888158" y="673449"/>
                  <a:pt x="727368" y="645663"/>
                </a:cubicBezTo>
                <a:cubicBezTo>
                  <a:pt x="566578" y="617877"/>
                  <a:pt x="408798" y="645476"/>
                  <a:pt x="107613" y="645663"/>
                </a:cubicBezTo>
                <a:cubicBezTo>
                  <a:pt x="50136" y="643716"/>
                  <a:pt x="3096" y="593646"/>
                  <a:pt x="0" y="538050"/>
                </a:cubicBezTo>
                <a:cubicBezTo>
                  <a:pt x="-20068" y="345934"/>
                  <a:pt x="2911" y="274515"/>
                  <a:pt x="0" y="107613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3157749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Коррекция</a:t>
            </a:r>
            <a:endParaRPr sz="2000" dirty="0"/>
          </a:p>
        </p:txBody>
      </p:sp>
      <p:sp>
        <p:nvSpPr>
          <p:cNvPr id="39" name="Google Shape;247;p36">
            <a:extLst>
              <a:ext uri="{FF2B5EF4-FFF2-40B4-BE49-F238E27FC236}">
                <a16:creationId xmlns:a16="http://schemas.microsoft.com/office/drawing/2014/main" xmlns="" id="{693BB41A-6998-B812-AE68-06C303A80111}"/>
              </a:ext>
            </a:extLst>
          </p:cNvPr>
          <p:cNvSpPr/>
          <p:nvPr/>
        </p:nvSpPr>
        <p:spPr>
          <a:xfrm rot="9059131">
            <a:off x="964739" y="4393246"/>
            <a:ext cx="791675" cy="604717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ED9F3">
              <a:alpha val="4235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xmlns="" id="{8B5D610A-613D-851C-38C2-9ED99B5B53B7}"/>
              </a:ext>
            </a:extLst>
          </p:cNvPr>
          <p:cNvSpPr txBox="1"/>
          <p:nvPr/>
        </p:nvSpPr>
        <p:spPr bwMode="auto">
          <a:xfrm>
            <a:off x="986453" y="4313615"/>
            <a:ext cx="2797538" cy="645663"/>
          </a:xfrm>
          <a:custGeom>
            <a:avLst/>
            <a:gdLst>
              <a:gd name="connsiteX0" fmla="*/ 0 w 2797538"/>
              <a:gd name="connsiteY0" fmla="*/ 107613 h 645663"/>
              <a:gd name="connsiteX1" fmla="*/ 107613 w 2797538"/>
              <a:gd name="connsiteY1" fmla="*/ 0 h 645663"/>
              <a:gd name="connsiteX2" fmla="*/ 727368 w 2797538"/>
              <a:gd name="connsiteY2" fmla="*/ 0 h 645663"/>
              <a:gd name="connsiteX3" fmla="*/ 1295477 w 2797538"/>
              <a:gd name="connsiteY3" fmla="*/ 0 h 645663"/>
              <a:gd name="connsiteX4" fmla="*/ 1889408 w 2797538"/>
              <a:gd name="connsiteY4" fmla="*/ 0 h 645663"/>
              <a:gd name="connsiteX5" fmla="*/ 2689925 w 2797538"/>
              <a:gd name="connsiteY5" fmla="*/ 0 h 645663"/>
              <a:gd name="connsiteX6" fmla="*/ 2797538 w 2797538"/>
              <a:gd name="connsiteY6" fmla="*/ 107613 h 645663"/>
              <a:gd name="connsiteX7" fmla="*/ 2797538 w 2797538"/>
              <a:gd name="connsiteY7" fmla="*/ 538050 h 645663"/>
              <a:gd name="connsiteX8" fmla="*/ 2689925 w 2797538"/>
              <a:gd name="connsiteY8" fmla="*/ 645663 h 645663"/>
              <a:gd name="connsiteX9" fmla="*/ 2018524 w 2797538"/>
              <a:gd name="connsiteY9" fmla="*/ 645663 h 645663"/>
              <a:gd name="connsiteX10" fmla="*/ 1398769 w 2797538"/>
              <a:gd name="connsiteY10" fmla="*/ 645663 h 645663"/>
              <a:gd name="connsiteX11" fmla="*/ 727368 w 2797538"/>
              <a:gd name="connsiteY11" fmla="*/ 645663 h 645663"/>
              <a:gd name="connsiteX12" fmla="*/ 107613 w 2797538"/>
              <a:gd name="connsiteY12" fmla="*/ 645663 h 645663"/>
              <a:gd name="connsiteX13" fmla="*/ 0 w 2797538"/>
              <a:gd name="connsiteY13" fmla="*/ 538050 h 645663"/>
              <a:gd name="connsiteX14" fmla="*/ 0 w 2797538"/>
              <a:gd name="connsiteY14" fmla="*/ 107613 h 64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7538" h="645663" extrusionOk="0">
                <a:moveTo>
                  <a:pt x="0" y="107613"/>
                </a:moveTo>
                <a:cubicBezTo>
                  <a:pt x="-6163" y="50903"/>
                  <a:pt x="50569" y="9431"/>
                  <a:pt x="107613" y="0"/>
                </a:cubicBezTo>
                <a:cubicBezTo>
                  <a:pt x="309109" y="-3138"/>
                  <a:pt x="453218" y="-26674"/>
                  <a:pt x="727368" y="0"/>
                </a:cubicBezTo>
                <a:cubicBezTo>
                  <a:pt x="1001518" y="26674"/>
                  <a:pt x="1150792" y="-22753"/>
                  <a:pt x="1295477" y="0"/>
                </a:cubicBezTo>
                <a:cubicBezTo>
                  <a:pt x="1440162" y="22753"/>
                  <a:pt x="1731406" y="6989"/>
                  <a:pt x="1889408" y="0"/>
                </a:cubicBezTo>
                <a:cubicBezTo>
                  <a:pt x="2047410" y="-6989"/>
                  <a:pt x="2333756" y="4742"/>
                  <a:pt x="2689925" y="0"/>
                </a:cubicBezTo>
                <a:cubicBezTo>
                  <a:pt x="2757369" y="4711"/>
                  <a:pt x="2800367" y="50162"/>
                  <a:pt x="2797538" y="107613"/>
                </a:cubicBezTo>
                <a:cubicBezTo>
                  <a:pt x="2782700" y="244406"/>
                  <a:pt x="2784162" y="437349"/>
                  <a:pt x="2797538" y="538050"/>
                </a:cubicBezTo>
                <a:cubicBezTo>
                  <a:pt x="2792911" y="594502"/>
                  <a:pt x="2743292" y="634682"/>
                  <a:pt x="2689925" y="645663"/>
                </a:cubicBezTo>
                <a:cubicBezTo>
                  <a:pt x="2419478" y="624480"/>
                  <a:pt x="2161607" y="668801"/>
                  <a:pt x="2018524" y="645663"/>
                </a:cubicBezTo>
                <a:cubicBezTo>
                  <a:pt x="1875441" y="622525"/>
                  <a:pt x="1538721" y="670837"/>
                  <a:pt x="1398769" y="645663"/>
                </a:cubicBezTo>
                <a:cubicBezTo>
                  <a:pt x="1258817" y="620489"/>
                  <a:pt x="888158" y="673449"/>
                  <a:pt x="727368" y="645663"/>
                </a:cubicBezTo>
                <a:cubicBezTo>
                  <a:pt x="566578" y="617877"/>
                  <a:pt x="408798" y="645476"/>
                  <a:pt x="107613" y="645663"/>
                </a:cubicBezTo>
                <a:cubicBezTo>
                  <a:pt x="50136" y="643716"/>
                  <a:pt x="3096" y="593646"/>
                  <a:pt x="0" y="538050"/>
                </a:cubicBezTo>
                <a:cubicBezTo>
                  <a:pt x="-20068" y="345934"/>
                  <a:pt x="2911" y="274515"/>
                  <a:pt x="0" y="107613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3157749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Рефлексия</a:t>
            </a:r>
            <a:endParaRPr sz="2000" dirty="0"/>
          </a:p>
        </p:txBody>
      </p:sp>
      <p:sp>
        <p:nvSpPr>
          <p:cNvPr id="35" name="Google Shape;247;p36">
            <a:extLst>
              <a:ext uri="{FF2B5EF4-FFF2-40B4-BE49-F238E27FC236}">
                <a16:creationId xmlns:a16="http://schemas.microsoft.com/office/drawing/2014/main" xmlns="" id="{2D24EDA8-3403-3E80-2F35-36D86053A6B2}"/>
              </a:ext>
            </a:extLst>
          </p:cNvPr>
          <p:cNvSpPr/>
          <p:nvPr/>
        </p:nvSpPr>
        <p:spPr>
          <a:xfrm rot="9059131">
            <a:off x="894343" y="2097786"/>
            <a:ext cx="791675" cy="604717"/>
          </a:xfrm>
          <a:custGeom>
            <a:avLst/>
            <a:gdLst/>
            <a:ahLst/>
            <a:cxnLst/>
            <a:rect l="l" t="t" r="r" b="b"/>
            <a:pathLst>
              <a:path w="48431" h="46703" extrusionOk="0">
                <a:moveTo>
                  <a:pt x="11309" y="0"/>
                </a:moveTo>
                <a:cubicBezTo>
                  <a:pt x="11104" y="0"/>
                  <a:pt x="10900" y="2"/>
                  <a:pt x="10695" y="4"/>
                </a:cubicBezTo>
                <a:cubicBezTo>
                  <a:pt x="7780" y="34"/>
                  <a:pt x="4101" y="646"/>
                  <a:pt x="2541" y="3428"/>
                </a:cubicBezTo>
                <a:cubicBezTo>
                  <a:pt x="1159" y="5885"/>
                  <a:pt x="1" y="9640"/>
                  <a:pt x="409" y="12412"/>
                </a:cubicBezTo>
                <a:cubicBezTo>
                  <a:pt x="828" y="15257"/>
                  <a:pt x="2642" y="17867"/>
                  <a:pt x="5162" y="19256"/>
                </a:cubicBezTo>
                <a:cubicBezTo>
                  <a:pt x="7575" y="20585"/>
                  <a:pt x="10424" y="20783"/>
                  <a:pt x="13138" y="21245"/>
                </a:cubicBezTo>
                <a:cubicBezTo>
                  <a:pt x="15856" y="21710"/>
                  <a:pt x="18728" y="22600"/>
                  <a:pt x="20372" y="24813"/>
                </a:cubicBezTo>
                <a:cubicBezTo>
                  <a:pt x="21985" y="26985"/>
                  <a:pt x="22039" y="29920"/>
                  <a:pt x="21824" y="32622"/>
                </a:cubicBezTo>
                <a:cubicBezTo>
                  <a:pt x="21610" y="35319"/>
                  <a:pt x="21208" y="38121"/>
                  <a:pt x="22122" y="40671"/>
                </a:cubicBezTo>
                <a:cubicBezTo>
                  <a:pt x="23344" y="44082"/>
                  <a:pt x="26862" y="46375"/>
                  <a:pt x="30473" y="46666"/>
                </a:cubicBezTo>
                <a:cubicBezTo>
                  <a:pt x="30774" y="46690"/>
                  <a:pt x="31074" y="46702"/>
                  <a:pt x="31374" y="46702"/>
                </a:cubicBezTo>
                <a:cubicBezTo>
                  <a:pt x="34679" y="46702"/>
                  <a:pt x="37920" y="45263"/>
                  <a:pt x="40455" y="43118"/>
                </a:cubicBezTo>
                <a:cubicBezTo>
                  <a:pt x="46265" y="38205"/>
                  <a:pt x="48431" y="29726"/>
                  <a:pt x="46593" y="22343"/>
                </a:cubicBezTo>
                <a:cubicBezTo>
                  <a:pt x="44759" y="14959"/>
                  <a:pt x="39330" y="8760"/>
                  <a:pt x="32689" y="5041"/>
                </a:cubicBezTo>
                <a:cubicBezTo>
                  <a:pt x="26230" y="1426"/>
                  <a:pt x="18719" y="0"/>
                  <a:pt x="11309" y="0"/>
                </a:cubicBezTo>
                <a:close/>
              </a:path>
            </a:pathLst>
          </a:custGeom>
          <a:solidFill>
            <a:srgbClr val="BED9F3">
              <a:alpha val="4235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xmlns="" id="{D04122F7-5DB1-81D0-C62A-645E0A07584A}"/>
              </a:ext>
            </a:extLst>
          </p:cNvPr>
          <p:cNvSpPr txBox="1"/>
          <p:nvPr/>
        </p:nvSpPr>
        <p:spPr bwMode="auto">
          <a:xfrm>
            <a:off x="888282" y="2023411"/>
            <a:ext cx="2797538" cy="645663"/>
          </a:xfrm>
          <a:custGeom>
            <a:avLst/>
            <a:gdLst>
              <a:gd name="connsiteX0" fmla="*/ 0 w 2797538"/>
              <a:gd name="connsiteY0" fmla="*/ 107613 h 645663"/>
              <a:gd name="connsiteX1" fmla="*/ 107613 w 2797538"/>
              <a:gd name="connsiteY1" fmla="*/ 0 h 645663"/>
              <a:gd name="connsiteX2" fmla="*/ 727368 w 2797538"/>
              <a:gd name="connsiteY2" fmla="*/ 0 h 645663"/>
              <a:gd name="connsiteX3" fmla="*/ 1295477 w 2797538"/>
              <a:gd name="connsiteY3" fmla="*/ 0 h 645663"/>
              <a:gd name="connsiteX4" fmla="*/ 1889408 w 2797538"/>
              <a:gd name="connsiteY4" fmla="*/ 0 h 645663"/>
              <a:gd name="connsiteX5" fmla="*/ 2689925 w 2797538"/>
              <a:gd name="connsiteY5" fmla="*/ 0 h 645663"/>
              <a:gd name="connsiteX6" fmla="*/ 2797538 w 2797538"/>
              <a:gd name="connsiteY6" fmla="*/ 107613 h 645663"/>
              <a:gd name="connsiteX7" fmla="*/ 2797538 w 2797538"/>
              <a:gd name="connsiteY7" fmla="*/ 538050 h 645663"/>
              <a:gd name="connsiteX8" fmla="*/ 2689925 w 2797538"/>
              <a:gd name="connsiteY8" fmla="*/ 645663 h 645663"/>
              <a:gd name="connsiteX9" fmla="*/ 2018524 w 2797538"/>
              <a:gd name="connsiteY9" fmla="*/ 645663 h 645663"/>
              <a:gd name="connsiteX10" fmla="*/ 1398769 w 2797538"/>
              <a:gd name="connsiteY10" fmla="*/ 645663 h 645663"/>
              <a:gd name="connsiteX11" fmla="*/ 727368 w 2797538"/>
              <a:gd name="connsiteY11" fmla="*/ 645663 h 645663"/>
              <a:gd name="connsiteX12" fmla="*/ 107613 w 2797538"/>
              <a:gd name="connsiteY12" fmla="*/ 645663 h 645663"/>
              <a:gd name="connsiteX13" fmla="*/ 0 w 2797538"/>
              <a:gd name="connsiteY13" fmla="*/ 538050 h 645663"/>
              <a:gd name="connsiteX14" fmla="*/ 0 w 2797538"/>
              <a:gd name="connsiteY14" fmla="*/ 107613 h 64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7538" h="645663" extrusionOk="0">
                <a:moveTo>
                  <a:pt x="0" y="107613"/>
                </a:moveTo>
                <a:cubicBezTo>
                  <a:pt x="-6163" y="50903"/>
                  <a:pt x="50569" y="9431"/>
                  <a:pt x="107613" y="0"/>
                </a:cubicBezTo>
                <a:cubicBezTo>
                  <a:pt x="309109" y="-3138"/>
                  <a:pt x="453218" y="-26674"/>
                  <a:pt x="727368" y="0"/>
                </a:cubicBezTo>
                <a:cubicBezTo>
                  <a:pt x="1001518" y="26674"/>
                  <a:pt x="1150792" y="-22753"/>
                  <a:pt x="1295477" y="0"/>
                </a:cubicBezTo>
                <a:cubicBezTo>
                  <a:pt x="1440162" y="22753"/>
                  <a:pt x="1731406" y="6989"/>
                  <a:pt x="1889408" y="0"/>
                </a:cubicBezTo>
                <a:cubicBezTo>
                  <a:pt x="2047410" y="-6989"/>
                  <a:pt x="2333756" y="4742"/>
                  <a:pt x="2689925" y="0"/>
                </a:cubicBezTo>
                <a:cubicBezTo>
                  <a:pt x="2757369" y="4711"/>
                  <a:pt x="2800367" y="50162"/>
                  <a:pt x="2797538" y="107613"/>
                </a:cubicBezTo>
                <a:cubicBezTo>
                  <a:pt x="2782700" y="244406"/>
                  <a:pt x="2784162" y="437349"/>
                  <a:pt x="2797538" y="538050"/>
                </a:cubicBezTo>
                <a:cubicBezTo>
                  <a:pt x="2792911" y="594502"/>
                  <a:pt x="2743292" y="634682"/>
                  <a:pt x="2689925" y="645663"/>
                </a:cubicBezTo>
                <a:cubicBezTo>
                  <a:pt x="2419478" y="624480"/>
                  <a:pt x="2161607" y="668801"/>
                  <a:pt x="2018524" y="645663"/>
                </a:cubicBezTo>
                <a:cubicBezTo>
                  <a:pt x="1875441" y="622525"/>
                  <a:pt x="1538721" y="670837"/>
                  <a:pt x="1398769" y="645663"/>
                </a:cubicBezTo>
                <a:cubicBezTo>
                  <a:pt x="1258817" y="620489"/>
                  <a:pt x="888158" y="673449"/>
                  <a:pt x="727368" y="645663"/>
                </a:cubicBezTo>
                <a:cubicBezTo>
                  <a:pt x="566578" y="617877"/>
                  <a:pt x="408798" y="645476"/>
                  <a:pt x="107613" y="645663"/>
                </a:cubicBezTo>
                <a:cubicBezTo>
                  <a:pt x="50136" y="643716"/>
                  <a:pt x="3096" y="593646"/>
                  <a:pt x="0" y="538050"/>
                </a:cubicBezTo>
                <a:cubicBezTo>
                  <a:pt x="-20068" y="345934"/>
                  <a:pt x="2911" y="274515"/>
                  <a:pt x="0" y="107613"/>
                </a:cubicBezTo>
                <a:close/>
              </a:path>
            </a:pathLst>
          </a:custGeom>
          <a:noFill/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3157749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114300" indent="0">
              <a:lnSpc>
                <a:spcPct val="125000"/>
              </a:lnSpc>
              <a:buNone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Планирование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xmlns="" id="{C05EA05B-4EAE-379C-4EBD-41E7A1A6F573}"/>
              </a:ext>
            </a:extLst>
          </p:cNvPr>
          <p:cNvSpPr txBox="1"/>
          <p:nvPr/>
        </p:nvSpPr>
        <p:spPr bwMode="auto">
          <a:xfrm>
            <a:off x="648607" y="374140"/>
            <a:ext cx="3575481" cy="919832"/>
          </a:xfrm>
          <a:custGeom>
            <a:avLst/>
            <a:gdLst>
              <a:gd name="connsiteX0" fmla="*/ 0 w 3575481"/>
              <a:gd name="connsiteY0" fmla="*/ 153308 h 919832"/>
              <a:gd name="connsiteX1" fmla="*/ 153308 w 3575481"/>
              <a:gd name="connsiteY1" fmla="*/ 0 h 919832"/>
              <a:gd name="connsiteX2" fmla="*/ 839770 w 3575481"/>
              <a:gd name="connsiteY2" fmla="*/ 0 h 919832"/>
              <a:gd name="connsiteX3" fmla="*/ 1460854 w 3575481"/>
              <a:gd name="connsiteY3" fmla="*/ 0 h 919832"/>
              <a:gd name="connsiteX4" fmla="*/ 2180004 w 3575481"/>
              <a:gd name="connsiteY4" fmla="*/ 0 h 919832"/>
              <a:gd name="connsiteX5" fmla="*/ 2768400 w 3575481"/>
              <a:gd name="connsiteY5" fmla="*/ 0 h 919832"/>
              <a:gd name="connsiteX6" fmla="*/ 3422173 w 3575481"/>
              <a:gd name="connsiteY6" fmla="*/ 0 h 919832"/>
              <a:gd name="connsiteX7" fmla="*/ 3575481 w 3575481"/>
              <a:gd name="connsiteY7" fmla="*/ 153308 h 919832"/>
              <a:gd name="connsiteX8" fmla="*/ 3575481 w 3575481"/>
              <a:gd name="connsiteY8" fmla="*/ 766524 h 919832"/>
              <a:gd name="connsiteX9" fmla="*/ 3422173 w 3575481"/>
              <a:gd name="connsiteY9" fmla="*/ 919832 h 919832"/>
              <a:gd name="connsiteX10" fmla="*/ 2735711 w 3575481"/>
              <a:gd name="connsiteY10" fmla="*/ 919832 h 919832"/>
              <a:gd name="connsiteX11" fmla="*/ 2081938 w 3575481"/>
              <a:gd name="connsiteY11" fmla="*/ 919832 h 919832"/>
              <a:gd name="connsiteX12" fmla="*/ 1526231 w 3575481"/>
              <a:gd name="connsiteY12" fmla="*/ 919832 h 919832"/>
              <a:gd name="connsiteX13" fmla="*/ 872458 w 3575481"/>
              <a:gd name="connsiteY13" fmla="*/ 919832 h 919832"/>
              <a:gd name="connsiteX14" fmla="*/ 153308 w 3575481"/>
              <a:gd name="connsiteY14" fmla="*/ 919832 h 919832"/>
              <a:gd name="connsiteX15" fmla="*/ 0 w 3575481"/>
              <a:gd name="connsiteY15" fmla="*/ 766524 h 919832"/>
              <a:gd name="connsiteX16" fmla="*/ 0 w 3575481"/>
              <a:gd name="connsiteY16" fmla="*/ 153308 h 91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75481" h="919832" extrusionOk="0">
                <a:moveTo>
                  <a:pt x="0" y="153308"/>
                </a:moveTo>
                <a:cubicBezTo>
                  <a:pt x="-4488" y="70924"/>
                  <a:pt x="62181" y="-1790"/>
                  <a:pt x="153308" y="0"/>
                </a:cubicBezTo>
                <a:cubicBezTo>
                  <a:pt x="472341" y="954"/>
                  <a:pt x="588101" y="8246"/>
                  <a:pt x="839770" y="0"/>
                </a:cubicBezTo>
                <a:cubicBezTo>
                  <a:pt x="1091439" y="-8246"/>
                  <a:pt x="1292719" y="10266"/>
                  <a:pt x="1460854" y="0"/>
                </a:cubicBezTo>
                <a:cubicBezTo>
                  <a:pt x="1628989" y="-10266"/>
                  <a:pt x="1838863" y="-27339"/>
                  <a:pt x="2180004" y="0"/>
                </a:cubicBezTo>
                <a:cubicBezTo>
                  <a:pt x="2521145" y="27339"/>
                  <a:pt x="2554606" y="-26783"/>
                  <a:pt x="2768400" y="0"/>
                </a:cubicBezTo>
                <a:cubicBezTo>
                  <a:pt x="2982194" y="26783"/>
                  <a:pt x="3189797" y="19114"/>
                  <a:pt x="3422173" y="0"/>
                </a:cubicBezTo>
                <a:cubicBezTo>
                  <a:pt x="3510874" y="-6302"/>
                  <a:pt x="3578187" y="52598"/>
                  <a:pt x="3575481" y="153308"/>
                </a:cubicBezTo>
                <a:cubicBezTo>
                  <a:pt x="3558265" y="368166"/>
                  <a:pt x="3567594" y="516324"/>
                  <a:pt x="3575481" y="766524"/>
                </a:cubicBezTo>
                <a:cubicBezTo>
                  <a:pt x="3582980" y="838643"/>
                  <a:pt x="3505965" y="900560"/>
                  <a:pt x="3422173" y="919832"/>
                </a:cubicBezTo>
                <a:cubicBezTo>
                  <a:pt x="3252908" y="911912"/>
                  <a:pt x="2886826" y="935521"/>
                  <a:pt x="2735711" y="919832"/>
                </a:cubicBezTo>
                <a:cubicBezTo>
                  <a:pt x="2584596" y="904143"/>
                  <a:pt x="2392258" y="895834"/>
                  <a:pt x="2081938" y="919832"/>
                </a:cubicBezTo>
                <a:cubicBezTo>
                  <a:pt x="1771618" y="943830"/>
                  <a:pt x="1748538" y="912524"/>
                  <a:pt x="1526231" y="919832"/>
                </a:cubicBezTo>
                <a:cubicBezTo>
                  <a:pt x="1303924" y="927140"/>
                  <a:pt x="1038690" y="904368"/>
                  <a:pt x="872458" y="919832"/>
                </a:cubicBezTo>
                <a:cubicBezTo>
                  <a:pt x="706226" y="935296"/>
                  <a:pt x="304605" y="890577"/>
                  <a:pt x="153308" y="919832"/>
                </a:cubicBezTo>
                <a:cubicBezTo>
                  <a:pt x="79544" y="906986"/>
                  <a:pt x="-11455" y="848730"/>
                  <a:pt x="0" y="766524"/>
                </a:cubicBezTo>
                <a:cubicBezTo>
                  <a:pt x="20363" y="559808"/>
                  <a:pt x="-24561" y="311594"/>
                  <a:pt x="0" y="153308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40081423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Регулятивные </a:t>
            </a:r>
          </a:p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УУД</a:t>
            </a:r>
            <a:endParaRPr sz="2800" b="1" dirty="0"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51" name="Google Shape;71;p14">
            <a:extLst>
              <a:ext uri="{FF2B5EF4-FFF2-40B4-BE49-F238E27FC236}">
                <a16:creationId xmlns:a16="http://schemas.microsoft.com/office/drawing/2014/main" xmlns="" id="{FD105C08-2DB4-7F0A-154A-505EC3E550C8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6</a:t>
            </a:fld>
            <a:endParaRPr lang="en"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339BE044-B502-A61C-690C-0DE25C83B318}"/>
              </a:ext>
            </a:extLst>
          </p:cNvPr>
          <p:cNvSpPr/>
          <p:nvPr/>
        </p:nvSpPr>
        <p:spPr>
          <a:xfrm rot="17653805">
            <a:off x="6125603" y="-609427"/>
            <a:ext cx="1858902" cy="344714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xmlns="" id="{627FD097-DE58-C31E-13BB-E5B3C3228696}"/>
              </a:ext>
            </a:extLst>
          </p:cNvPr>
          <p:cNvSpPr txBox="1"/>
          <p:nvPr/>
        </p:nvSpPr>
        <p:spPr bwMode="auto">
          <a:xfrm>
            <a:off x="5141023" y="486281"/>
            <a:ext cx="3939976" cy="919832"/>
          </a:xfrm>
          <a:custGeom>
            <a:avLst/>
            <a:gdLst>
              <a:gd name="connsiteX0" fmla="*/ 0 w 3939976"/>
              <a:gd name="connsiteY0" fmla="*/ 153308 h 919832"/>
              <a:gd name="connsiteX1" fmla="*/ 153308 w 3939976"/>
              <a:gd name="connsiteY1" fmla="*/ 0 h 919832"/>
              <a:gd name="connsiteX2" fmla="*/ 795202 w 3939976"/>
              <a:gd name="connsiteY2" fmla="*/ 0 h 919832"/>
              <a:gd name="connsiteX3" fmla="*/ 1364428 w 3939976"/>
              <a:gd name="connsiteY3" fmla="*/ 0 h 919832"/>
              <a:gd name="connsiteX4" fmla="*/ 2042655 w 3939976"/>
              <a:gd name="connsiteY4" fmla="*/ 0 h 919832"/>
              <a:gd name="connsiteX5" fmla="*/ 2575548 w 3939976"/>
              <a:gd name="connsiteY5" fmla="*/ 0 h 919832"/>
              <a:gd name="connsiteX6" fmla="*/ 3181108 w 3939976"/>
              <a:gd name="connsiteY6" fmla="*/ 0 h 919832"/>
              <a:gd name="connsiteX7" fmla="*/ 3786668 w 3939976"/>
              <a:gd name="connsiteY7" fmla="*/ 0 h 919832"/>
              <a:gd name="connsiteX8" fmla="*/ 3939976 w 3939976"/>
              <a:gd name="connsiteY8" fmla="*/ 153308 h 919832"/>
              <a:gd name="connsiteX9" fmla="*/ 3939976 w 3939976"/>
              <a:gd name="connsiteY9" fmla="*/ 766524 h 919832"/>
              <a:gd name="connsiteX10" fmla="*/ 3786668 w 3939976"/>
              <a:gd name="connsiteY10" fmla="*/ 919832 h 919832"/>
              <a:gd name="connsiteX11" fmla="*/ 3144774 w 3939976"/>
              <a:gd name="connsiteY11" fmla="*/ 919832 h 919832"/>
              <a:gd name="connsiteX12" fmla="*/ 2648215 w 3939976"/>
              <a:gd name="connsiteY12" fmla="*/ 919832 h 919832"/>
              <a:gd name="connsiteX13" fmla="*/ 2042655 w 3939976"/>
              <a:gd name="connsiteY13" fmla="*/ 919832 h 919832"/>
              <a:gd name="connsiteX14" fmla="*/ 1364428 w 3939976"/>
              <a:gd name="connsiteY14" fmla="*/ 919832 h 919832"/>
              <a:gd name="connsiteX15" fmla="*/ 722534 w 3939976"/>
              <a:gd name="connsiteY15" fmla="*/ 919832 h 919832"/>
              <a:gd name="connsiteX16" fmla="*/ 153308 w 3939976"/>
              <a:gd name="connsiteY16" fmla="*/ 919832 h 919832"/>
              <a:gd name="connsiteX17" fmla="*/ 0 w 3939976"/>
              <a:gd name="connsiteY17" fmla="*/ 766524 h 919832"/>
              <a:gd name="connsiteX18" fmla="*/ 0 w 3939976"/>
              <a:gd name="connsiteY18" fmla="*/ 153308 h 91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39976" h="919832" extrusionOk="0">
                <a:moveTo>
                  <a:pt x="0" y="153308"/>
                </a:moveTo>
                <a:cubicBezTo>
                  <a:pt x="-4488" y="70924"/>
                  <a:pt x="62181" y="-1790"/>
                  <a:pt x="153308" y="0"/>
                </a:cubicBezTo>
                <a:cubicBezTo>
                  <a:pt x="298414" y="-7324"/>
                  <a:pt x="483848" y="6374"/>
                  <a:pt x="795202" y="0"/>
                </a:cubicBezTo>
                <a:cubicBezTo>
                  <a:pt x="1106556" y="-6374"/>
                  <a:pt x="1154013" y="-8041"/>
                  <a:pt x="1364428" y="0"/>
                </a:cubicBezTo>
                <a:cubicBezTo>
                  <a:pt x="1574843" y="8041"/>
                  <a:pt x="1734772" y="9178"/>
                  <a:pt x="2042655" y="0"/>
                </a:cubicBezTo>
                <a:cubicBezTo>
                  <a:pt x="2350538" y="-9178"/>
                  <a:pt x="2417698" y="-6788"/>
                  <a:pt x="2575548" y="0"/>
                </a:cubicBezTo>
                <a:cubicBezTo>
                  <a:pt x="2733398" y="6788"/>
                  <a:pt x="2929198" y="-13481"/>
                  <a:pt x="3181108" y="0"/>
                </a:cubicBezTo>
                <a:cubicBezTo>
                  <a:pt x="3433018" y="13481"/>
                  <a:pt x="3664550" y="-16551"/>
                  <a:pt x="3786668" y="0"/>
                </a:cubicBezTo>
                <a:cubicBezTo>
                  <a:pt x="3876549" y="8107"/>
                  <a:pt x="3947173" y="66766"/>
                  <a:pt x="3939976" y="153308"/>
                </a:cubicBezTo>
                <a:cubicBezTo>
                  <a:pt x="3928942" y="305091"/>
                  <a:pt x="3951824" y="500394"/>
                  <a:pt x="3939976" y="766524"/>
                </a:cubicBezTo>
                <a:cubicBezTo>
                  <a:pt x="3942835" y="857394"/>
                  <a:pt x="3885654" y="922986"/>
                  <a:pt x="3786668" y="919832"/>
                </a:cubicBezTo>
                <a:cubicBezTo>
                  <a:pt x="3576806" y="917496"/>
                  <a:pt x="3384040" y="918378"/>
                  <a:pt x="3144774" y="919832"/>
                </a:cubicBezTo>
                <a:cubicBezTo>
                  <a:pt x="2905508" y="921286"/>
                  <a:pt x="2829227" y="910684"/>
                  <a:pt x="2648215" y="919832"/>
                </a:cubicBezTo>
                <a:cubicBezTo>
                  <a:pt x="2467203" y="928980"/>
                  <a:pt x="2169123" y="903166"/>
                  <a:pt x="2042655" y="919832"/>
                </a:cubicBezTo>
                <a:cubicBezTo>
                  <a:pt x="1916187" y="936498"/>
                  <a:pt x="1662543" y="941745"/>
                  <a:pt x="1364428" y="919832"/>
                </a:cubicBezTo>
                <a:cubicBezTo>
                  <a:pt x="1066313" y="897919"/>
                  <a:pt x="1023448" y="938840"/>
                  <a:pt x="722534" y="919832"/>
                </a:cubicBezTo>
                <a:cubicBezTo>
                  <a:pt x="421620" y="900824"/>
                  <a:pt x="311320" y="917556"/>
                  <a:pt x="153308" y="919832"/>
                </a:cubicBezTo>
                <a:cubicBezTo>
                  <a:pt x="52954" y="914492"/>
                  <a:pt x="-3572" y="862690"/>
                  <a:pt x="0" y="766524"/>
                </a:cubicBezTo>
                <a:cubicBezTo>
                  <a:pt x="28512" y="597199"/>
                  <a:pt x="2569" y="328636"/>
                  <a:pt x="0" y="153308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40081423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Коммуникативные </a:t>
            </a:r>
          </a:p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УУД</a:t>
            </a:r>
            <a:endParaRPr sz="2800" b="1" dirty="0"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9" name="Google Shape;152;p27">
            <a:extLst>
              <a:ext uri="{FF2B5EF4-FFF2-40B4-BE49-F238E27FC236}">
                <a16:creationId xmlns:a16="http://schemas.microsoft.com/office/drawing/2014/main" xmlns="" id="{63C50ACA-C989-1DAF-746F-2D8B6F0F2C11}"/>
              </a:ext>
            </a:extLst>
          </p:cNvPr>
          <p:cNvSpPr/>
          <p:nvPr/>
        </p:nvSpPr>
        <p:spPr>
          <a:xfrm rot="6750605">
            <a:off x="8914441" y="5245717"/>
            <a:ext cx="1712311" cy="338495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325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;p14">
            <a:extLst>
              <a:ext uri="{FF2B5EF4-FFF2-40B4-BE49-F238E27FC236}">
                <a16:creationId xmlns:a16="http://schemas.microsoft.com/office/drawing/2014/main" xmlns="" id="{F105254B-959B-914E-2236-F26C173D9199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7</a:t>
            </a:fld>
            <a:endParaRPr lang="en"/>
          </a:p>
        </p:txBody>
      </p:sp>
      <p:sp>
        <p:nvSpPr>
          <p:cNvPr id="8" name="Google Shape;152;p27">
            <a:extLst>
              <a:ext uri="{FF2B5EF4-FFF2-40B4-BE49-F238E27FC236}">
                <a16:creationId xmlns:a16="http://schemas.microsoft.com/office/drawing/2014/main" xmlns="" id="{581DB793-73DF-FB85-1AB7-21FC633ACF10}"/>
              </a:ext>
            </a:extLst>
          </p:cNvPr>
          <p:cNvSpPr/>
          <p:nvPr/>
        </p:nvSpPr>
        <p:spPr>
          <a:xfrm rot="6750605">
            <a:off x="1237290" y="-952805"/>
            <a:ext cx="1712311" cy="338495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xmlns="" id="{E5BEEF16-D718-BB35-EDC6-B8E6AD9E8127}"/>
              </a:ext>
            </a:extLst>
          </p:cNvPr>
          <p:cNvSpPr txBox="1"/>
          <p:nvPr/>
        </p:nvSpPr>
        <p:spPr bwMode="auto">
          <a:xfrm>
            <a:off x="305706" y="432721"/>
            <a:ext cx="3575481" cy="919832"/>
          </a:xfrm>
          <a:custGeom>
            <a:avLst/>
            <a:gdLst>
              <a:gd name="connsiteX0" fmla="*/ 0 w 3575481"/>
              <a:gd name="connsiteY0" fmla="*/ 153308 h 919832"/>
              <a:gd name="connsiteX1" fmla="*/ 153308 w 3575481"/>
              <a:gd name="connsiteY1" fmla="*/ 0 h 919832"/>
              <a:gd name="connsiteX2" fmla="*/ 839770 w 3575481"/>
              <a:gd name="connsiteY2" fmla="*/ 0 h 919832"/>
              <a:gd name="connsiteX3" fmla="*/ 1460854 w 3575481"/>
              <a:gd name="connsiteY3" fmla="*/ 0 h 919832"/>
              <a:gd name="connsiteX4" fmla="*/ 2180004 w 3575481"/>
              <a:gd name="connsiteY4" fmla="*/ 0 h 919832"/>
              <a:gd name="connsiteX5" fmla="*/ 2768400 w 3575481"/>
              <a:gd name="connsiteY5" fmla="*/ 0 h 919832"/>
              <a:gd name="connsiteX6" fmla="*/ 3422173 w 3575481"/>
              <a:gd name="connsiteY6" fmla="*/ 0 h 919832"/>
              <a:gd name="connsiteX7" fmla="*/ 3575481 w 3575481"/>
              <a:gd name="connsiteY7" fmla="*/ 153308 h 919832"/>
              <a:gd name="connsiteX8" fmla="*/ 3575481 w 3575481"/>
              <a:gd name="connsiteY8" fmla="*/ 766524 h 919832"/>
              <a:gd name="connsiteX9" fmla="*/ 3422173 w 3575481"/>
              <a:gd name="connsiteY9" fmla="*/ 919832 h 919832"/>
              <a:gd name="connsiteX10" fmla="*/ 2735711 w 3575481"/>
              <a:gd name="connsiteY10" fmla="*/ 919832 h 919832"/>
              <a:gd name="connsiteX11" fmla="*/ 2081938 w 3575481"/>
              <a:gd name="connsiteY11" fmla="*/ 919832 h 919832"/>
              <a:gd name="connsiteX12" fmla="*/ 1526231 w 3575481"/>
              <a:gd name="connsiteY12" fmla="*/ 919832 h 919832"/>
              <a:gd name="connsiteX13" fmla="*/ 872458 w 3575481"/>
              <a:gd name="connsiteY13" fmla="*/ 919832 h 919832"/>
              <a:gd name="connsiteX14" fmla="*/ 153308 w 3575481"/>
              <a:gd name="connsiteY14" fmla="*/ 919832 h 919832"/>
              <a:gd name="connsiteX15" fmla="*/ 0 w 3575481"/>
              <a:gd name="connsiteY15" fmla="*/ 766524 h 919832"/>
              <a:gd name="connsiteX16" fmla="*/ 0 w 3575481"/>
              <a:gd name="connsiteY16" fmla="*/ 153308 h 91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75481" h="919832" extrusionOk="0">
                <a:moveTo>
                  <a:pt x="0" y="153308"/>
                </a:moveTo>
                <a:cubicBezTo>
                  <a:pt x="-4488" y="70924"/>
                  <a:pt x="62181" y="-1790"/>
                  <a:pt x="153308" y="0"/>
                </a:cubicBezTo>
                <a:cubicBezTo>
                  <a:pt x="472341" y="954"/>
                  <a:pt x="588101" y="8246"/>
                  <a:pt x="839770" y="0"/>
                </a:cubicBezTo>
                <a:cubicBezTo>
                  <a:pt x="1091439" y="-8246"/>
                  <a:pt x="1292719" y="10266"/>
                  <a:pt x="1460854" y="0"/>
                </a:cubicBezTo>
                <a:cubicBezTo>
                  <a:pt x="1628989" y="-10266"/>
                  <a:pt x="1838863" y="-27339"/>
                  <a:pt x="2180004" y="0"/>
                </a:cubicBezTo>
                <a:cubicBezTo>
                  <a:pt x="2521145" y="27339"/>
                  <a:pt x="2554606" y="-26783"/>
                  <a:pt x="2768400" y="0"/>
                </a:cubicBezTo>
                <a:cubicBezTo>
                  <a:pt x="2982194" y="26783"/>
                  <a:pt x="3189797" y="19114"/>
                  <a:pt x="3422173" y="0"/>
                </a:cubicBezTo>
                <a:cubicBezTo>
                  <a:pt x="3510874" y="-6302"/>
                  <a:pt x="3578187" y="52598"/>
                  <a:pt x="3575481" y="153308"/>
                </a:cubicBezTo>
                <a:cubicBezTo>
                  <a:pt x="3558265" y="368166"/>
                  <a:pt x="3567594" y="516324"/>
                  <a:pt x="3575481" y="766524"/>
                </a:cubicBezTo>
                <a:cubicBezTo>
                  <a:pt x="3582980" y="838643"/>
                  <a:pt x="3505965" y="900560"/>
                  <a:pt x="3422173" y="919832"/>
                </a:cubicBezTo>
                <a:cubicBezTo>
                  <a:pt x="3252908" y="911912"/>
                  <a:pt x="2886826" y="935521"/>
                  <a:pt x="2735711" y="919832"/>
                </a:cubicBezTo>
                <a:cubicBezTo>
                  <a:pt x="2584596" y="904143"/>
                  <a:pt x="2392258" y="895834"/>
                  <a:pt x="2081938" y="919832"/>
                </a:cubicBezTo>
                <a:cubicBezTo>
                  <a:pt x="1771618" y="943830"/>
                  <a:pt x="1748538" y="912524"/>
                  <a:pt x="1526231" y="919832"/>
                </a:cubicBezTo>
                <a:cubicBezTo>
                  <a:pt x="1303924" y="927140"/>
                  <a:pt x="1038690" y="904368"/>
                  <a:pt x="872458" y="919832"/>
                </a:cubicBezTo>
                <a:cubicBezTo>
                  <a:pt x="706226" y="935296"/>
                  <a:pt x="304605" y="890577"/>
                  <a:pt x="153308" y="919832"/>
                </a:cubicBezTo>
                <a:cubicBezTo>
                  <a:pt x="79544" y="906986"/>
                  <a:pt x="-11455" y="848730"/>
                  <a:pt x="0" y="766524"/>
                </a:cubicBezTo>
                <a:cubicBezTo>
                  <a:pt x="20363" y="559808"/>
                  <a:pt x="-24561" y="311594"/>
                  <a:pt x="0" y="153308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40081423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Регулятивные </a:t>
            </a:r>
          </a:p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УУД</a:t>
            </a:r>
            <a:endParaRPr sz="2800" b="1" dirty="0"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10" name="Google Shape;152;p27">
            <a:extLst>
              <a:ext uri="{FF2B5EF4-FFF2-40B4-BE49-F238E27FC236}">
                <a16:creationId xmlns:a16="http://schemas.microsoft.com/office/drawing/2014/main" xmlns="" id="{880B2390-E8F4-03A3-6DD9-BB42484B6868}"/>
              </a:ext>
            </a:extLst>
          </p:cNvPr>
          <p:cNvSpPr/>
          <p:nvPr/>
        </p:nvSpPr>
        <p:spPr>
          <a:xfrm rot="17653805">
            <a:off x="3799963" y="1087228"/>
            <a:ext cx="1858902" cy="344714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BD5A785E-4281-1C19-5EC7-359180B191E2}"/>
              </a:ext>
            </a:extLst>
          </p:cNvPr>
          <p:cNvSpPr txBox="1"/>
          <p:nvPr/>
        </p:nvSpPr>
        <p:spPr bwMode="auto">
          <a:xfrm>
            <a:off x="2815383" y="2182936"/>
            <a:ext cx="3939976" cy="919832"/>
          </a:xfrm>
          <a:custGeom>
            <a:avLst/>
            <a:gdLst>
              <a:gd name="connsiteX0" fmla="*/ 0 w 3939976"/>
              <a:gd name="connsiteY0" fmla="*/ 153308 h 919832"/>
              <a:gd name="connsiteX1" fmla="*/ 153308 w 3939976"/>
              <a:gd name="connsiteY1" fmla="*/ 0 h 919832"/>
              <a:gd name="connsiteX2" fmla="*/ 795202 w 3939976"/>
              <a:gd name="connsiteY2" fmla="*/ 0 h 919832"/>
              <a:gd name="connsiteX3" fmla="*/ 1364428 w 3939976"/>
              <a:gd name="connsiteY3" fmla="*/ 0 h 919832"/>
              <a:gd name="connsiteX4" fmla="*/ 2042655 w 3939976"/>
              <a:gd name="connsiteY4" fmla="*/ 0 h 919832"/>
              <a:gd name="connsiteX5" fmla="*/ 2575548 w 3939976"/>
              <a:gd name="connsiteY5" fmla="*/ 0 h 919832"/>
              <a:gd name="connsiteX6" fmla="*/ 3181108 w 3939976"/>
              <a:gd name="connsiteY6" fmla="*/ 0 h 919832"/>
              <a:gd name="connsiteX7" fmla="*/ 3786668 w 3939976"/>
              <a:gd name="connsiteY7" fmla="*/ 0 h 919832"/>
              <a:gd name="connsiteX8" fmla="*/ 3939976 w 3939976"/>
              <a:gd name="connsiteY8" fmla="*/ 153308 h 919832"/>
              <a:gd name="connsiteX9" fmla="*/ 3939976 w 3939976"/>
              <a:gd name="connsiteY9" fmla="*/ 766524 h 919832"/>
              <a:gd name="connsiteX10" fmla="*/ 3786668 w 3939976"/>
              <a:gd name="connsiteY10" fmla="*/ 919832 h 919832"/>
              <a:gd name="connsiteX11" fmla="*/ 3144774 w 3939976"/>
              <a:gd name="connsiteY11" fmla="*/ 919832 h 919832"/>
              <a:gd name="connsiteX12" fmla="*/ 2648215 w 3939976"/>
              <a:gd name="connsiteY12" fmla="*/ 919832 h 919832"/>
              <a:gd name="connsiteX13" fmla="*/ 2042655 w 3939976"/>
              <a:gd name="connsiteY13" fmla="*/ 919832 h 919832"/>
              <a:gd name="connsiteX14" fmla="*/ 1364428 w 3939976"/>
              <a:gd name="connsiteY14" fmla="*/ 919832 h 919832"/>
              <a:gd name="connsiteX15" fmla="*/ 722534 w 3939976"/>
              <a:gd name="connsiteY15" fmla="*/ 919832 h 919832"/>
              <a:gd name="connsiteX16" fmla="*/ 153308 w 3939976"/>
              <a:gd name="connsiteY16" fmla="*/ 919832 h 919832"/>
              <a:gd name="connsiteX17" fmla="*/ 0 w 3939976"/>
              <a:gd name="connsiteY17" fmla="*/ 766524 h 919832"/>
              <a:gd name="connsiteX18" fmla="*/ 0 w 3939976"/>
              <a:gd name="connsiteY18" fmla="*/ 153308 h 91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39976" h="919832" extrusionOk="0">
                <a:moveTo>
                  <a:pt x="0" y="153308"/>
                </a:moveTo>
                <a:cubicBezTo>
                  <a:pt x="-4488" y="70924"/>
                  <a:pt x="62181" y="-1790"/>
                  <a:pt x="153308" y="0"/>
                </a:cubicBezTo>
                <a:cubicBezTo>
                  <a:pt x="298414" y="-7324"/>
                  <a:pt x="483848" y="6374"/>
                  <a:pt x="795202" y="0"/>
                </a:cubicBezTo>
                <a:cubicBezTo>
                  <a:pt x="1106556" y="-6374"/>
                  <a:pt x="1154013" y="-8041"/>
                  <a:pt x="1364428" y="0"/>
                </a:cubicBezTo>
                <a:cubicBezTo>
                  <a:pt x="1574843" y="8041"/>
                  <a:pt x="1734772" y="9178"/>
                  <a:pt x="2042655" y="0"/>
                </a:cubicBezTo>
                <a:cubicBezTo>
                  <a:pt x="2350538" y="-9178"/>
                  <a:pt x="2417698" y="-6788"/>
                  <a:pt x="2575548" y="0"/>
                </a:cubicBezTo>
                <a:cubicBezTo>
                  <a:pt x="2733398" y="6788"/>
                  <a:pt x="2929198" y="-13481"/>
                  <a:pt x="3181108" y="0"/>
                </a:cubicBezTo>
                <a:cubicBezTo>
                  <a:pt x="3433018" y="13481"/>
                  <a:pt x="3664550" y="-16551"/>
                  <a:pt x="3786668" y="0"/>
                </a:cubicBezTo>
                <a:cubicBezTo>
                  <a:pt x="3876549" y="8107"/>
                  <a:pt x="3947173" y="66766"/>
                  <a:pt x="3939976" y="153308"/>
                </a:cubicBezTo>
                <a:cubicBezTo>
                  <a:pt x="3928942" y="305091"/>
                  <a:pt x="3951824" y="500394"/>
                  <a:pt x="3939976" y="766524"/>
                </a:cubicBezTo>
                <a:cubicBezTo>
                  <a:pt x="3942835" y="857394"/>
                  <a:pt x="3885654" y="922986"/>
                  <a:pt x="3786668" y="919832"/>
                </a:cubicBezTo>
                <a:cubicBezTo>
                  <a:pt x="3576806" y="917496"/>
                  <a:pt x="3384040" y="918378"/>
                  <a:pt x="3144774" y="919832"/>
                </a:cubicBezTo>
                <a:cubicBezTo>
                  <a:pt x="2905508" y="921286"/>
                  <a:pt x="2829227" y="910684"/>
                  <a:pt x="2648215" y="919832"/>
                </a:cubicBezTo>
                <a:cubicBezTo>
                  <a:pt x="2467203" y="928980"/>
                  <a:pt x="2169123" y="903166"/>
                  <a:pt x="2042655" y="919832"/>
                </a:cubicBezTo>
                <a:cubicBezTo>
                  <a:pt x="1916187" y="936498"/>
                  <a:pt x="1662543" y="941745"/>
                  <a:pt x="1364428" y="919832"/>
                </a:cubicBezTo>
                <a:cubicBezTo>
                  <a:pt x="1066313" y="897919"/>
                  <a:pt x="1023448" y="938840"/>
                  <a:pt x="722534" y="919832"/>
                </a:cubicBezTo>
                <a:cubicBezTo>
                  <a:pt x="421620" y="900824"/>
                  <a:pt x="311320" y="917556"/>
                  <a:pt x="153308" y="919832"/>
                </a:cubicBezTo>
                <a:cubicBezTo>
                  <a:pt x="52954" y="914492"/>
                  <a:pt x="-3572" y="862690"/>
                  <a:pt x="0" y="766524"/>
                </a:cubicBezTo>
                <a:cubicBezTo>
                  <a:pt x="28512" y="597199"/>
                  <a:pt x="2569" y="328636"/>
                  <a:pt x="0" y="153308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40081423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Коммуникативные </a:t>
            </a:r>
          </a:p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УУД</a:t>
            </a:r>
            <a:endParaRPr sz="2800" b="1" dirty="0">
              <a:latin typeface="Spinnaker"/>
              <a:ea typeface="Spinnaker"/>
              <a:cs typeface="Spinnaker"/>
              <a:sym typeface="Spinnaker"/>
            </a:endParaRPr>
          </a:p>
        </p:txBody>
      </p:sp>
      <p:sp>
        <p:nvSpPr>
          <p:cNvPr id="17" name="Google Shape;152;p27">
            <a:extLst>
              <a:ext uri="{FF2B5EF4-FFF2-40B4-BE49-F238E27FC236}">
                <a16:creationId xmlns:a16="http://schemas.microsoft.com/office/drawing/2014/main" xmlns="" id="{A0EDA5BF-CE4F-34D5-1529-6ED5B609D2ED}"/>
              </a:ext>
            </a:extLst>
          </p:cNvPr>
          <p:cNvSpPr/>
          <p:nvPr/>
        </p:nvSpPr>
        <p:spPr>
          <a:xfrm rot="6750605">
            <a:off x="6127340" y="2318158"/>
            <a:ext cx="1712311" cy="338495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xmlns="" id="{88849649-2CE4-4FFA-B539-61CC96EAD16B}"/>
              </a:ext>
            </a:extLst>
          </p:cNvPr>
          <p:cNvSpPr txBox="1"/>
          <p:nvPr/>
        </p:nvSpPr>
        <p:spPr bwMode="auto">
          <a:xfrm>
            <a:off x="5302851" y="3764576"/>
            <a:ext cx="3575481" cy="919832"/>
          </a:xfrm>
          <a:custGeom>
            <a:avLst/>
            <a:gdLst>
              <a:gd name="connsiteX0" fmla="*/ 0 w 3575481"/>
              <a:gd name="connsiteY0" fmla="*/ 153308 h 919832"/>
              <a:gd name="connsiteX1" fmla="*/ 153308 w 3575481"/>
              <a:gd name="connsiteY1" fmla="*/ 0 h 919832"/>
              <a:gd name="connsiteX2" fmla="*/ 839770 w 3575481"/>
              <a:gd name="connsiteY2" fmla="*/ 0 h 919832"/>
              <a:gd name="connsiteX3" fmla="*/ 1460854 w 3575481"/>
              <a:gd name="connsiteY3" fmla="*/ 0 h 919832"/>
              <a:gd name="connsiteX4" fmla="*/ 2180004 w 3575481"/>
              <a:gd name="connsiteY4" fmla="*/ 0 h 919832"/>
              <a:gd name="connsiteX5" fmla="*/ 2768400 w 3575481"/>
              <a:gd name="connsiteY5" fmla="*/ 0 h 919832"/>
              <a:gd name="connsiteX6" fmla="*/ 3422173 w 3575481"/>
              <a:gd name="connsiteY6" fmla="*/ 0 h 919832"/>
              <a:gd name="connsiteX7" fmla="*/ 3575481 w 3575481"/>
              <a:gd name="connsiteY7" fmla="*/ 153308 h 919832"/>
              <a:gd name="connsiteX8" fmla="*/ 3575481 w 3575481"/>
              <a:gd name="connsiteY8" fmla="*/ 766524 h 919832"/>
              <a:gd name="connsiteX9" fmla="*/ 3422173 w 3575481"/>
              <a:gd name="connsiteY9" fmla="*/ 919832 h 919832"/>
              <a:gd name="connsiteX10" fmla="*/ 2735711 w 3575481"/>
              <a:gd name="connsiteY10" fmla="*/ 919832 h 919832"/>
              <a:gd name="connsiteX11" fmla="*/ 2081938 w 3575481"/>
              <a:gd name="connsiteY11" fmla="*/ 919832 h 919832"/>
              <a:gd name="connsiteX12" fmla="*/ 1526231 w 3575481"/>
              <a:gd name="connsiteY12" fmla="*/ 919832 h 919832"/>
              <a:gd name="connsiteX13" fmla="*/ 872458 w 3575481"/>
              <a:gd name="connsiteY13" fmla="*/ 919832 h 919832"/>
              <a:gd name="connsiteX14" fmla="*/ 153308 w 3575481"/>
              <a:gd name="connsiteY14" fmla="*/ 919832 h 919832"/>
              <a:gd name="connsiteX15" fmla="*/ 0 w 3575481"/>
              <a:gd name="connsiteY15" fmla="*/ 766524 h 919832"/>
              <a:gd name="connsiteX16" fmla="*/ 0 w 3575481"/>
              <a:gd name="connsiteY16" fmla="*/ 153308 h 91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75481" h="919832" extrusionOk="0">
                <a:moveTo>
                  <a:pt x="0" y="153308"/>
                </a:moveTo>
                <a:cubicBezTo>
                  <a:pt x="-4488" y="70924"/>
                  <a:pt x="62181" y="-1790"/>
                  <a:pt x="153308" y="0"/>
                </a:cubicBezTo>
                <a:cubicBezTo>
                  <a:pt x="472341" y="954"/>
                  <a:pt x="588101" y="8246"/>
                  <a:pt x="839770" y="0"/>
                </a:cubicBezTo>
                <a:cubicBezTo>
                  <a:pt x="1091439" y="-8246"/>
                  <a:pt x="1292719" y="10266"/>
                  <a:pt x="1460854" y="0"/>
                </a:cubicBezTo>
                <a:cubicBezTo>
                  <a:pt x="1628989" y="-10266"/>
                  <a:pt x="1838863" y="-27339"/>
                  <a:pt x="2180004" y="0"/>
                </a:cubicBezTo>
                <a:cubicBezTo>
                  <a:pt x="2521145" y="27339"/>
                  <a:pt x="2554606" y="-26783"/>
                  <a:pt x="2768400" y="0"/>
                </a:cubicBezTo>
                <a:cubicBezTo>
                  <a:pt x="2982194" y="26783"/>
                  <a:pt x="3189797" y="19114"/>
                  <a:pt x="3422173" y="0"/>
                </a:cubicBezTo>
                <a:cubicBezTo>
                  <a:pt x="3510874" y="-6302"/>
                  <a:pt x="3578187" y="52598"/>
                  <a:pt x="3575481" y="153308"/>
                </a:cubicBezTo>
                <a:cubicBezTo>
                  <a:pt x="3558265" y="368166"/>
                  <a:pt x="3567594" y="516324"/>
                  <a:pt x="3575481" y="766524"/>
                </a:cubicBezTo>
                <a:cubicBezTo>
                  <a:pt x="3582980" y="838643"/>
                  <a:pt x="3505965" y="900560"/>
                  <a:pt x="3422173" y="919832"/>
                </a:cubicBezTo>
                <a:cubicBezTo>
                  <a:pt x="3252908" y="911912"/>
                  <a:pt x="2886826" y="935521"/>
                  <a:pt x="2735711" y="919832"/>
                </a:cubicBezTo>
                <a:cubicBezTo>
                  <a:pt x="2584596" y="904143"/>
                  <a:pt x="2392258" y="895834"/>
                  <a:pt x="2081938" y="919832"/>
                </a:cubicBezTo>
                <a:cubicBezTo>
                  <a:pt x="1771618" y="943830"/>
                  <a:pt x="1748538" y="912524"/>
                  <a:pt x="1526231" y="919832"/>
                </a:cubicBezTo>
                <a:cubicBezTo>
                  <a:pt x="1303924" y="927140"/>
                  <a:pt x="1038690" y="904368"/>
                  <a:pt x="872458" y="919832"/>
                </a:cubicBezTo>
                <a:cubicBezTo>
                  <a:pt x="706226" y="935296"/>
                  <a:pt x="304605" y="890577"/>
                  <a:pt x="153308" y="919832"/>
                </a:cubicBezTo>
                <a:cubicBezTo>
                  <a:pt x="79544" y="906986"/>
                  <a:pt x="-11455" y="848730"/>
                  <a:pt x="0" y="766524"/>
                </a:cubicBezTo>
                <a:cubicBezTo>
                  <a:pt x="20363" y="559808"/>
                  <a:pt x="-24561" y="311594"/>
                  <a:pt x="0" y="153308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40081423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  <a:lvl2pPr marL="914400" marR="0" lvl="1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4290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4290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Познавательные </a:t>
            </a:r>
          </a:p>
          <a:p>
            <a:pPr marL="93663" indent="-93663" algn="ctr">
              <a:lnSpc>
                <a:spcPct val="100000"/>
              </a:lnSpc>
              <a:buFont typeface="Montserrat Light"/>
              <a:buNone/>
              <a:defRPr/>
            </a:pPr>
            <a:r>
              <a:rPr lang="ru-RU" sz="2800" b="1" dirty="0">
                <a:latin typeface="Spinnaker"/>
                <a:ea typeface="Spinnaker"/>
                <a:cs typeface="Spinnaker"/>
                <a:sym typeface="Spinnaker"/>
              </a:rPr>
              <a:t>УУД</a:t>
            </a:r>
            <a:endParaRPr sz="2800" b="1" dirty="0">
              <a:latin typeface="Spinnaker"/>
              <a:ea typeface="Spinnaker"/>
              <a:cs typeface="Spinnaker"/>
              <a:sym typeface="Spinnaker"/>
            </a:endParaRPr>
          </a:p>
        </p:txBody>
      </p:sp>
    </p:spTree>
    <p:extLst>
      <p:ext uri="{BB962C8B-B14F-4D97-AF65-F5344CB8AC3E}">
        <p14:creationId xmlns:p14="http://schemas.microsoft.com/office/powerpoint/2010/main" val="3966713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A93595-267F-68B7-5EA8-C5CCFFA3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3272009"/>
            <a:ext cx="7711200" cy="879600"/>
          </a:xfrm>
        </p:spPr>
        <p:txBody>
          <a:bodyPr/>
          <a:lstStyle/>
          <a:p>
            <a:r>
              <a:rPr lang="ru-RU" sz="3200" dirty="0"/>
              <a:t>Результативный способ развития КУУД – проведение групповых работ на уроках. При этом, работы должны быть составлены с учетом основных принципов </a:t>
            </a:r>
          </a:p>
        </p:txBody>
      </p:sp>
      <p:sp>
        <p:nvSpPr>
          <p:cNvPr id="4" name="Google Shape;71;p14">
            <a:extLst>
              <a:ext uri="{FF2B5EF4-FFF2-40B4-BE49-F238E27FC236}">
                <a16:creationId xmlns:a16="http://schemas.microsoft.com/office/drawing/2014/main" xmlns="" id="{6C9EAA53-6374-96E6-D1BF-9D058C19DFB6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8</a:t>
            </a:fld>
            <a:endParaRPr lang="en"/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xmlns="" id="{2E3A0BF1-B1CA-CD36-E9AB-A600D51705D3}"/>
              </a:ext>
            </a:extLst>
          </p:cNvPr>
          <p:cNvSpPr/>
          <p:nvPr/>
        </p:nvSpPr>
        <p:spPr>
          <a:xfrm rot="19205472">
            <a:off x="7267273" y="-1509180"/>
            <a:ext cx="3577757" cy="527101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52;p27">
            <a:extLst>
              <a:ext uri="{FF2B5EF4-FFF2-40B4-BE49-F238E27FC236}">
                <a16:creationId xmlns:a16="http://schemas.microsoft.com/office/drawing/2014/main" xmlns="" id="{DB991E16-A14D-3EB2-B87E-18BD95AAEA72}"/>
              </a:ext>
            </a:extLst>
          </p:cNvPr>
          <p:cNvSpPr/>
          <p:nvPr/>
        </p:nvSpPr>
        <p:spPr>
          <a:xfrm rot="9655393">
            <a:off x="-2196752" y="1389870"/>
            <a:ext cx="4318229" cy="5489132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9B88014-E499-54BA-6FE3-CE76289250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6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7;p14">
            <a:extLst>
              <a:ext uri="{FF2B5EF4-FFF2-40B4-BE49-F238E27FC236}">
                <a16:creationId xmlns:a16="http://schemas.microsoft.com/office/drawing/2014/main" xmlns="" id="{912D4CAA-C00B-245E-6FD1-1ED11EA377B2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2263485" y="-1312884"/>
            <a:ext cx="6217099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93663" lvl="0" indent="-93663">
              <a:spcBef>
                <a:spcPts val="600"/>
              </a:spcBef>
              <a:buClr>
                <a:schemeClr val="dk2"/>
              </a:buClr>
              <a:buSzPts val="1800"/>
              <a:defRPr/>
            </a:pPr>
            <a:r>
              <a:rPr lang="ru-RU" sz="2800" dirty="0">
                <a:sym typeface="Arial"/>
              </a:rPr>
              <a:t>Принципы работы в малых группах</a:t>
            </a:r>
            <a:endParaRPr sz="2800" dirty="0">
              <a:sym typeface="Arial"/>
            </a:endParaRPr>
          </a:p>
        </p:txBody>
      </p:sp>
      <p:sp>
        <p:nvSpPr>
          <p:cNvPr id="4" name="Google Shape;69;p14">
            <a:extLst>
              <a:ext uri="{FF2B5EF4-FFF2-40B4-BE49-F238E27FC236}">
                <a16:creationId xmlns:a16="http://schemas.microsoft.com/office/drawing/2014/main" xmlns="" id="{4DBD5B79-DD6C-FE8A-D884-9604F1FC54DF}"/>
              </a:ext>
            </a:extLst>
          </p:cNvPr>
          <p:cNvSpPr txBox="1">
            <a:spLocks/>
          </p:cNvSpPr>
          <p:nvPr/>
        </p:nvSpPr>
        <p:spPr bwMode="auto">
          <a:xfrm>
            <a:off x="2119060" y="794474"/>
            <a:ext cx="6767348" cy="78581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222250">
              <a:buClrTx/>
              <a:buSzPct val="100000"/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Montserrat Light"/>
                <a:cs typeface="Montserrat Light"/>
              </a:rPr>
              <a:t>Класс разбивается на несколько групп от 3 до 6 человек;</a:t>
            </a:r>
          </a:p>
          <a:p>
            <a:pPr marL="269875" indent="-222250">
              <a:buClrTx/>
              <a:buSzPct val="100000"/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Montserrat Light"/>
                <a:cs typeface="Montserrat Light"/>
              </a:rPr>
              <a:t>Каждая группа получает свое задание, которое может быть одинаковое для всех либо дифференцированное;</a:t>
            </a:r>
          </a:p>
          <a:p>
            <a:pPr marL="269875" indent="-222250">
              <a:buClrTx/>
              <a:buSzPct val="100000"/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Montserrat Light"/>
                <a:cs typeface="Montserrat Light"/>
              </a:rPr>
              <a:t>Внутри каждой группы, между ее участниками распределяются роли («лидер», «спикер», «аналитики», «хранитель времени» и т.п.);</a:t>
            </a:r>
          </a:p>
          <a:p>
            <a:pPr marL="269875" indent="-222250">
              <a:buClrTx/>
              <a:buSzPct val="100000"/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Montserrat Light"/>
                <a:cs typeface="Montserrat Light"/>
              </a:rPr>
              <a:t>Процесс выполнения задания в группе осуществляется на основе обмена мнениями, оценками;</a:t>
            </a:r>
          </a:p>
          <a:p>
            <a:pPr marL="269875" indent="-222250">
              <a:buClrTx/>
              <a:buSzPct val="100000"/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Montserrat Light"/>
                <a:cs typeface="Montserrat Light"/>
              </a:rPr>
              <a:t>Выработанные в группе решения обсуждаются всем классом.</a:t>
            </a:r>
          </a:p>
          <a:p>
            <a:pPr>
              <a:buClrTx/>
              <a:buSzPct val="100000"/>
              <a:buFont typeface="+mj-lt"/>
              <a:buAutoNum type="arabicPeriod"/>
              <a:defRPr/>
            </a:pPr>
            <a:endParaRPr lang="ru-RU" sz="1600" dirty="0"/>
          </a:p>
        </p:txBody>
      </p:sp>
      <p:sp>
        <p:nvSpPr>
          <p:cNvPr id="5" name="Google Shape;71;p14">
            <a:extLst>
              <a:ext uri="{FF2B5EF4-FFF2-40B4-BE49-F238E27FC236}">
                <a16:creationId xmlns:a16="http://schemas.microsoft.com/office/drawing/2014/main" xmlns="" id="{8422F6DE-77DF-6C70-C337-8D829D52D5F0}"/>
              </a:ext>
            </a:extLst>
          </p:cNvPr>
          <p:cNvSpPr txBox="1">
            <a:spLocks/>
          </p:cNvSpPr>
          <p:nvPr/>
        </p:nvSpPr>
        <p:spPr bwMode="auto"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  <a:defRPr/>
            </a:pPr>
            <a:fld id="{00000000-1234-1234-1234-123412341234}" type="slidenum">
              <a:rPr lang="en" smtClean="0"/>
              <a:pPr algn="r">
                <a:buSzPts val="1100"/>
                <a:defRPr/>
              </a:pPr>
              <a:t>9</a:t>
            </a:fld>
            <a:endParaRPr lang="en"/>
          </a:p>
        </p:txBody>
      </p:sp>
      <p:sp>
        <p:nvSpPr>
          <p:cNvPr id="6" name="Google Shape;69;p14">
            <a:extLst>
              <a:ext uri="{FF2B5EF4-FFF2-40B4-BE49-F238E27FC236}">
                <a16:creationId xmlns:a16="http://schemas.microsoft.com/office/drawing/2014/main" xmlns="" id="{3891D618-803F-6FBF-E7C7-81E502BBB020}"/>
              </a:ext>
            </a:extLst>
          </p:cNvPr>
          <p:cNvSpPr txBox="1">
            <a:spLocks/>
          </p:cNvSpPr>
          <p:nvPr/>
        </p:nvSpPr>
        <p:spPr bwMode="auto">
          <a:xfrm>
            <a:off x="3571868" y="1643117"/>
            <a:ext cx="5000660" cy="92869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Pct val="100000"/>
              <a:buFont typeface="+mj-lt"/>
              <a:buAutoNum type="arabicPeriod" startAt="2"/>
              <a:defRPr/>
            </a:pPr>
            <a:endParaRPr lang="ru-RU" dirty="0"/>
          </a:p>
        </p:txBody>
      </p:sp>
      <p:sp>
        <p:nvSpPr>
          <p:cNvPr id="7" name="Google Shape;69;p14">
            <a:extLst>
              <a:ext uri="{FF2B5EF4-FFF2-40B4-BE49-F238E27FC236}">
                <a16:creationId xmlns:a16="http://schemas.microsoft.com/office/drawing/2014/main" xmlns="" id="{5EB6D114-D90D-426C-B9FF-5F295F4FFB97}"/>
              </a:ext>
            </a:extLst>
          </p:cNvPr>
          <p:cNvSpPr txBox="1">
            <a:spLocks/>
          </p:cNvSpPr>
          <p:nvPr/>
        </p:nvSpPr>
        <p:spPr bwMode="auto">
          <a:xfrm>
            <a:off x="3571868" y="4293328"/>
            <a:ext cx="5457416" cy="10715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Pct val="100000"/>
              <a:buFont typeface="+mj-lt"/>
              <a:buAutoNum type="arabicPeriod" startAt="5"/>
              <a:defRPr/>
            </a:pPr>
            <a:endParaRPr lang="ru-RU" dirty="0"/>
          </a:p>
        </p:txBody>
      </p:sp>
      <p:sp>
        <p:nvSpPr>
          <p:cNvPr id="8" name="Google Shape;69;p14">
            <a:extLst>
              <a:ext uri="{FF2B5EF4-FFF2-40B4-BE49-F238E27FC236}">
                <a16:creationId xmlns:a16="http://schemas.microsoft.com/office/drawing/2014/main" xmlns="" id="{FAE47373-B030-B3A5-9BEC-9723F92230D1}"/>
              </a:ext>
            </a:extLst>
          </p:cNvPr>
          <p:cNvSpPr txBox="1">
            <a:spLocks/>
          </p:cNvSpPr>
          <p:nvPr/>
        </p:nvSpPr>
        <p:spPr bwMode="auto">
          <a:xfrm>
            <a:off x="3500430" y="2345625"/>
            <a:ext cx="5385978" cy="12858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Pct val="120000"/>
              <a:defRPr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Google Shape;69;p14">
            <a:extLst>
              <a:ext uri="{FF2B5EF4-FFF2-40B4-BE49-F238E27FC236}">
                <a16:creationId xmlns:a16="http://schemas.microsoft.com/office/drawing/2014/main" xmlns="" id="{BEDB3C01-1730-59D4-5223-07552C24CE23}"/>
              </a:ext>
            </a:extLst>
          </p:cNvPr>
          <p:cNvSpPr txBox="1">
            <a:spLocks/>
          </p:cNvSpPr>
          <p:nvPr/>
        </p:nvSpPr>
        <p:spPr bwMode="auto">
          <a:xfrm>
            <a:off x="3571868" y="3456557"/>
            <a:ext cx="5000660" cy="11430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Pct val="100000"/>
              <a:buFont typeface="+mj-lt"/>
              <a:buAutoNum type="arabicPeriod" startAt="4"/>
              <a:defRPr/>
            </a:pPr>
            <a:endParaRPr lang="ru-RU" dirty="0"/>
          </a:p>
        </p:txBody>
      </p:sp>
      <p:sp>
        <p:nvSpPr>
          <p:cNvPr id="2" name="Google Shape;152;p27">
            <a:extLst>
              <a:ext uri="{FF2B5EF4-FFF2-40B4-BE49-F238E27FC236}">
                <a16:creationId xmlns:a16="http://schemas.microsoft.com/office/drawing/2014/main" xmlns="" id="{DB25A323-CC95-1775-2520-DD74D68C3B4C}"/>
              </a:ext>
            </a:extLst>
          </p:cNvPr>
          <p:cNvSpPr/>
          <p:nvPr/>
        </p:nvSpPr>
        <p:spPr>
          <a:xfrm rot="4385882">
            <a:off x="5824873" y="3804750"/>
            <a:ext cx="3577757" cy="5271015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chemeClr val="tx2">
              <a:lumMod val="75000"/>
              <a:alpha val="3092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52;p27">
            <a:extLst>
              <a:ext uri="{FF2B5EF4-FFF2-40B4-BE49-F238E27FC236}">
                <a16:creationId xmlns:a16="http://schemas.microsoft.com/office/drawing/2014/main" xmlns="" id="{A8C542D2-04B0-C447-7D87-B1F96B9A6144}"/>
              </a:ext>
            </a:extLst>
          </p:cNvPr>
          <p:cNvSpPr/>
          <p:nvPr/>
        </p:nvSpPr>
        <p:spPr>
          <a:xfrm rot="515745">
            <a:off x="-3539094" y="-1752398"/>
            <a:ext cx="5754829" cy="7719724"/>
          </a:xfrm>
          <a:custGeom>
            <a:avLst/>
            <a:gdLst/>
            <a:ahLst/>
            <a:cxnLst/>
            <a:rect l="l" t="t" r="r" b="b"/>
            <a:pathLst>
              <a:path w="54389" h="81010" extrusionOk="0">
                <a:moveTo>
                  <a:pt x="21615" y="0"/>
                </a:moveTo>
                <a:cubicBezTo>
                  <a:pt x="15999" y="0"/>
                  <a:pt x="10382" y="2015"/>
                  <a:pt x="6504" y="6040"/>
                </a:cubicBezTo>
                <a:cubicBezTo>
                  <a:pt x="1376" y="11362"/>
                  <a:pt x="1" y="20245"/>
                  <a:pt x="4057" y="26421"/>
                </a:cubicBezTo>
                <a:cubicBezTo>
                  <a:pt x="6300" y="29832"/>
                  <a:pt x="9838" y="32158"/>
                  <a:pt x="13436" y="34079"/>
                </a:cubicBezTo>
                <a:cubicBezTo>
                  <a:pt x="17034" y="35997"/>
                  <a:pt x="20823" y="37630"/>
                  <a:pt x="24070" y="40101"/>
                </a:cubicBezTo>
                <a:cubicBezTo>
                  <a:pt x="27313" y="42574"/>
                  <a:pt x="30035" y="46085"/>
                  <a:pt x="30440" y="50145"/>
                </a:cubicBezTo>
                <a:cubicBezTo>
                  <a:pt x="31079" y="56552"/>
                  <a:pt x="25954" y="62282"/>
                  <a:pt x="25774" y="68722"/>
                </a:cubicBezTo>
                <a:lnTo>
                  <a:pt x="25774" y="68719"/>
                </a:lnTo>
                <a:lnTo>
                  <a:pt x="25774" y="68719"/>
                </a:lnTo>
                <a:cubicBezTo>
                  <a:pt x="25673" y="72213"/>
                  <a:pt x="27287" y="75617"/>
                  <a:pt x="29797" y="78004"/>
                </a:cubicBezTo>
                <a:cubicBezTo>
                  <a:pt x="32020" y="80119"/>
                  <a:pt x="34165" y="81010"/>
                  <a:pt x="36193" y="81010"/>
                </a:cubicBezTo>
                <a:cubicBezTo>
                  <a:pt x="44325" y="81010"/>
                  <a:pt x="50560" y="66685"/>
                  <a:pt x="52307" y="59631"/>
                </a:cubicBezTo>
                <a:cubicBezTo>
                  <a:pt x="54389" y="51220"/>
                  <a:pt x="54131" y="42350"/>
                  <a:pt x="52528" y="33831"/>
                </a:cubicBezTo>
                <a:cubicBezTo>
                  <a:pt x="51159" y="26571"/>
                  <a:pt x="48772" y="19392"/>
                  <a:pt x="44558" y="13320"/>
                </a:cubicBezTo>
                <a:cubicBezTo>
                  <a:pt x="40347" y="7252"/>
                  <a:pt x="34172" y="2348"/>
                  <a:pt x="26985" y="628"/>
                </a:cubicBezTo>
                <a:cubicBezTo>
                  <a:pt x="25234" y="209"/>
                  <a:pt x="23425" y="0"/>
                  <a:pt x="21615" y="0"/>
                </a:cubicBezTo>
                <a:close/>
              </a:path>
            </a:pathLst>
          </a:custGeom>
          <a:solidFill>
            <a:srgbClr val="1D315A">
              <a:alpha val="30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531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inimalist Organic Shapes Basic Template by Slidesgo">
  <a:themeElements>
    <a:clrScheme name="Simple Light">
      <a:dk1>
        <a:srgbClr val="385CA8"/>
      </a:dk1>
      <a:lt1>
        <a:srgbClr val="1D315A"/>
      </a:lt1>
      <a:dk2>
        <a:srgbClr val="4BA9D7"/>
      </a:dk2>
      <a:lt2>
        <a:srgbClr val="B9DFFF"/>
      </a:lt2>
      <a:accent1>
        <a:srgbClr val="EEF8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D31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7425</TotalTime>
  <Words>924</Words>
  <Application>Microsoft Office PowerPoint</Application>
  <PresentationFormat>Экран (16:9)</PresentationFormat>
  <Paragraphs>271</Paragraphs>
  <Slides>38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Spinnaker</vt:lpstr>
      <vt:lpstr>Montserrat Medium</vt:lpstr>
      <vt:lpstr>Montserrat Light</vt:lpstr>
      <vt:lpstr>Bebas Neue</vt:lpstr>
      <vt:lpstr>Minimalist Organic Shapes Basic Template by Slidesgo</vt:lpstr>
      <vt:lpstr>Развитие коммуникативных учебных действий в процессе групповых работ на занятиях по физике</vt:lpstr>
      <vt:lpstr>Групповая работа</vt:lpstr>
      <vt:lpstr>Коммуникативные действия являются основополагающими в системе универсальных учебных действий, развиваемых учащимися в ходе обучения </vt:lpstr>
      <vt:lpstr>Коммуникативные умения</vt:lpstr>
      <vt:lpstr>Презентация PowerPoint</vt:lpstr>
      <vt:lpstr>Презентация PowerPoint</vt:lpstr>
      <vt:lpstr>Презентация PowerPoint</vt:lpstr>
      <vt:lpstr>Результативный способ развития КУУД – проведение групповых работ на уроках. При этом, работы должны быть составлены с учетом основных принципов </vt:lpstr>
      <vt:lpstr>Принципы работы в малых группах</vt:lpstr>
      <vt:lpstr>Структура коммуникации в группах должна учитывать ее цели и задачи. В зависимости от этого будут меняться каналы коммуникации, роли участников и иерархия взаимодействия</vt:lpstr>
      <vt:lpstr>Презентация PowerPoint</vt:lpstr>
      <vt:lpstr>Каналы коммуникации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«Изучение динамометра» (7 класс)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анализа развития коммуникативных универсальных учебных действий необходимо использовать комплекс методов: опрос, социометрический опрос и наблюдение. Каждый вид будет фиксировать изменения отдельных компонентов коммуникации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Социометрический  опрос</vt:lpstr>
      <vt:lpstr>Презентация PowerPoint</vt:lpstr>
      <vt:lpstr>Презентация PowerPoint</vt:lpstr>
      <vt:lpstr>Нравится ли детям работать в группе?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коммуникативных учебных действий в процессе групповых работ на занятиях по физике</dc:title>
  <dc:creator>ООО</dc:creator>
  <cp:lastModifiedBy>user</cp:lastModifiedBy>
  <cp:revision>20</cp:revision>
  <dcterms:modified xsi:type="dcterms:W3CDTF">2025-01-10T10:19:37Z</dcterms:modified>
</cp:coreProperties>
</file>